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 id="2147483674" r:id="rId3"/>
  </p:sldMasterIdLst>
  <p:sldIdLst>
    <p:sldId id="256" r:id="rId4"/>
    <p:sldId id="257" r:id="rId5"/>
    <p:sldId id="258" r:id="rId6"/>
    <p:sldId id="259" r:id="rId7"/>
    <p:sldId id="260" r:id="rId8"/>
  </p:sldIdLst>
  <p:sldSz cx="9144000" cy="6858000" type="screen4x3"/>
  <p:notesSz cx="7559675" cy="106918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13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tableStyles" Target="tableStyle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theme" Target="theme/theme1.xml"/><Relationship Id="rId5" Type="http://schemas.openxmlformats.org/officeDocument/2006/relationships/slide" Target="slides/slide2.xml"/><Relationship Id="rId10"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2"/>
          </p:nvPr>
        </p:nvSpPr>
        <p:spPr/>
        <p:txBody>
          <a:bodyPr/>
          <a:lstStyle/>
          <a:p>
            <a:r>
              <a:t>Footer</a:t>
            </a:r>
          </a:p>
        </p:txBody>
      </p:sp>
      <p:sp>
        <p:nvSpPr>
          <p:cNvPr id="3" name="PlaceHolder 2"/>
          <p:cNvSpPr>
            <a:spLocks noGrp="1"/>
          </p:cNvSpPr>
          <p:nvPr>
            <p:ph type="sldNum" idx="3"/>
          </p:nvPr>
        </p:nvSpPr>
        <p:spPr/>
        <p:txBody>
          <a:bodyPr/>
          <a:lstStyle/>
          <a:p>
            <a:fld id="{F98FA15A-BD59-4E49-B3E9-824D4BF67C89}" type="slidenum">
              <a:t>‹#›</a:t>
            </a:fld>
            <a:endParaRPr/>
          </a:p>
        </p:txBody>
      </p:sp>
      <p:sp>
        <p:nvSpPr>
          <p:cNvPr id="4" name="PlaceHolder 3"/>
          <p:cNvSpPr>
            <a:spLocks noGrp="1"/>
          </p:cNvSpPr>
          <p:nvPr>
            <p:ph type="dt" idx="1"/>
          </p:nvPr>
        </p:nvSpPr>
        <p:spPr/>
        <p:txBody>
          <a:body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2" name="PlaceHolder 2"/>
          <p:cNvSpPr>
            <a:spLocks noGrp="1"/>
          </p:cNvSpPr>
          <p:nvPr>
            <p:ph type="subTitle"/>
          </p:nvPr>
        </p:nvSpPr>
        <p:spPr>
          <a:xfrm>
            <a:off x="699120" y="2248200"/>
            <a:ext cx="7745040" cy="3877560"/>
          </a:xfrm>
          <a:prstGeom prst="rect">
            <a:avLst/>
          </a:prstGeom>
          <a:noFill/>
          <a:ln w="0">
            <a:noFill/>
          </a:ln>
        </p:spPr>
        <p:txBody>
          <a:bodyPr lIns="0" tIns="0" rIns="0" bIns="0" anchor="ctr">
            <a:noAutofit/>
          </a:bodyPr>
          <a:lstStyle/>
          <a:p>
            <a:pPr indent="0" algn="ctr">
              <a:buNone/>
            </a:pPr>
            <a:endParaRPr lang="uk-UA" sz="3200" b="0" strike="noStrike" spc="-1">
              <a:latin typeface="Arial"/>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9C23448D-9E7A-4ACE-94CD-299CFDD7A58F}" type="slidenum">
              <a:t>‹#›</a:t>
            </a:fld>
            <a:endParaRPr/>
          </a:p>
        </p:txBody>
      </p:sp>
      <p:sp>
        <p:nvSpPr>
          <p:cNvPr id="6" name="PlaceHolder 5"/>
          <p:cNvSpPr>
            <a:spLocks noGrp="1"/>
          </p:cNvSpPr>
          <p:nvPr>
            <p:ph type="dt" idx="1"/>
          </p:nvPr>
        </p:nvSpPr>
        <p:spPr/>
        <p:txBody>
          <a:body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3"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4" name="PlaceHolder 2"/>
          <p:cNvSpPr>
            <a:spLocks noGrp="1"/>
          </p:cNvSpPr>
          <p:nvPr>
            <p:ph/>
          </p:nvPr>
        </p:nvSpPr>
        <p:spPr>
          <a:xfrm>
            <a:off x="699120" y="2248200"/>
            <a:ext cx="774504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 name="PlaceHolder 3"/>
          <p:cNvSpPr>
            <a:spLocks noGrp="1"/>
          </p:cNvSpPr>
          <p:nvPr>
            <p:ph type="ftr" idx="2"/>
          </p:nvPr>
        </p:nvSpPr>
        <p:spPr/>
        <p:txBody>
          <a:bodyPr/>
          <a:lstStyle/>
          <a:p>
            <a:r>
              <a:t>Footer</a:t>
            </a:r>
          </a:p>
        </p:txBody>
      </p:sp>
      <p:sp>
        <p:nvSpPr>
          <p:cNvPr id="5" name="PlaceHolder 4"/>
          <p:cNvSpPr>
            <a:spLocks noGrp="1"/>
          </p:cNvSpPr>
          <p:nvPr>
            <p:ph type="sldNum" idx="3"/>
          </p:nvPr>
        </p:nvSpPr>
        <p:spPr/>
        <p:txBody>
          <a:bodyPr/>
          <a:lstStyle/>
          <a:p>
            <a:fld id="{CB8D2EB5-591C-4640-A51C-82BC25DB2B2C}" type="slidenum">
              <a:t>‹#›</a:t>
            </a:fld>
            <a:endParaRPr/>
          </a:p>
        </p:txBody>
      </p:sp>
      <p:sp>
        <p:nvSpPr>
          <p:cNvPr id="6" name="PlaceHolder 5"/>
          <p:cNvSpPr>
            <a:spLocks noGrp="1"/>
          </p:cNvSpPr>
          <p:nvPr>
            <p:ph type="dt" idx="1"/>
          </p:nvPr>
        </p:nvSpPr>
        <p:spPr/>
        <p:txBody>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6"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7"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2"/>
          </p:nvPr>
        </p:nvSpPr>
        <p:spPr/>
        <p:txBody>
          <a:bodyPr/>
          <a:lstStyle/>
          <a:p>
            <a:r>
              <a:t>Footer</a:t>
            </a:r>
          </a:p>
        </p:txBody>
      </p:sp>
      <p:sp>
        <p:nvSpPr>
          <p:cNvPr id="6" name="PlaceHolder 5"/>
          <p:cNvSpPr>
            <a:spLocks noGrp="1"/>
          </p:cNvSpPr>
          <p:nvPr>
            <p:ph type="sldNum" idx="3"/>
          </p:nvPr>
        </p:nvSpPr>
        <p:spPr/>
        <p:txBody>
          <a:bodyPr/>
          <a:lstStyle/>
          <a:p>
            <a:fld id="{3488F48D-306C-444A-BC01-5725E4C9C0CF}" type="slidenum">
              <a:t>‹#›</a:t>
            </a:fld>
            <a:endParaRPr/>
          </a:p>
        </p:txBody>
      </p:sp>
      <p:sp>
        <p:nvSpPr>
          <p:cNvPr id="7" name="PlaceHolder 6"/>
          <p:cNvSpPr>
            <a:spLocks noGrp="1"/>
          </p:cNvSpPr>
          <p:nvPr>
            <p:ph type="dt" idx="1"/>
          </p:nvPr>
        </p:nvSpPr>
        <p:spPr/>
        <p:txBody>
          <a:body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8"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 name="PlaceHolder 2"/>
          <p:cNvSpPr>
            <a:spLocks noGrp="1"/>
          </p:cNvSpPr>
          <p:nvPr>
            <p:ph type="ftr" idx="2"/>
          </p:nvPr>
        </p:nvSpPr>
        <p:spPr/>
        <p:txBody>
          <a:bodyPr/>
          <a:lstStyle/>
          <a:p>
            <a:r>
              <a:t>Footer</a:t>
            </a:r>
          </a:p>
        </p:txBody>
      </p:sp>
      <p:sp>
        <p:nvSpPr>
          <p:cNvPr id="4" name="PlaceHolder 3"/>
          <p:cNvSpPr>
            <a:spLocks noGrp="1"/>
          </p:cNvSpPr>
          <p:nvPr>
            <p:ph type="sldNum" idx="3"/>
          </p:nvPr>
        </p:nvSpPr>
        <p:spPr/>
        <p:txBody>
          <a:bodyPr/>
          <a:lstStyle/>
          <a:p>
            <a:fld id="{B43090A8-EF47-44DD-A6CF-8ADC5B6807F4}" type="slidenum">
              <a:t>‹#›</a:t>
            </a:fld>
            <a:endParaRPr/>
          </a:p>
        </p:txBody>
      </p:sp>
      <p:sp>
        <p:nvSpPr>
          <p:cNvPr id="5" name="PlaceHolder 4"/>
          <p:cNvSpPr>
            <a:spLocks noGrp="1"/>
          </p:cNvSpPr>
          <p:nvPr>
            <p:ph type="dt" idx="1"/>
          </p:nvPr>
        </p:nvSpPr>
        <p:spPr/>
        <p:txBody>
          <a:body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9" name="PlaceHolder 1"/>
          <p:cNvSpPr>
            <a:spLocks noGrp="1"/>
          </p:cNvSpPr>
          <p:nvPr>
            <p:ph type="subTitle"/>
          </p:nvPr>
        </p:nvSpPr>
        <p:spPr>
          <a:xfrm>
            <a:off x="688320" y="570240"/>
            <a:ext cx="7755840" cy="4885560"/>
          </a:xfrm>
          <a:prstGeom prst="rect">
            <a:avLst/>
          </a:prstGeom>
          <a:noFill/>
          <a:ln w="0">
            <a:noFill/>
          </a:ln>
        </p:spPr>
        <p:txBody>
          <a:bodyPr lIns="0" tIns="0" rIns="0" bIns="0" anchor="ctr">
            <a:noAutofit/>
          </a:bodyPr>
          <a:lstStyle/>
          <a:p>
            <a:pPr algn="ctr"/>
            <a:endParaRPr lang="uk-UA" sz="3200" b="0" strike="noStrike" spc="-1">
              <a:latin typeface="Arial"/>
            </a:endParaRPr>
          </a:p>
        </p:txBody>
      </p:sp>
      <p:sp>
        <p:nvSpPr>
          <p:cNvPr id="3" name="PlaceHolder 2"/>
          <p:cNvSpPr>
            <a:spLocks noGrp="1"/>
          </p:cNvSpPr>
          <p:nvPr>
            <p:ph type="ftr" idx="2"/>
          </p:nvPr>
        </p:nvSpPr>
        <p:spPr/>
        <p:txBody>
          <a:bodyPr/>
          <a:lstStyle/>
          <a:p>
            <a:r>
              <a:t>Footer</a:t>
            </a:r>
          </a:p>
        </p:txBody>
      </p:sp>
      <p:sp>
        <p:nvSpPr>
          <p:cNvPr id="4" name="PlaceHolder 3"/>
          <p:cNvSpPr>
            <a:spLocks noGrp="1"/>
          </p:cNvSpPr>
          <p:nvPr>
            <p:ph type="sldNum" idx="3"/>
          </p:nvPr>
        </p:nvSpPr>
        <p:spPr/>
        <p:txBody>
          <a:bodyPr/>
          <a:lstStyle/>
          <a:p>
            <a:fld id="{B50C7879-A630-4024-93BD-57840477BF48}" type="slidenum">
              <a:t>‹#›</a:t>
            </a:fld>
            <a:endParaRPr/>
          </a:p>
        </p:txBody>
      </p:sp>
      <p:sp>
        <p:nvSpPr>
          <p:cNvPr id="5" name="PlaceHolder 4"/>
          <p:cNvSpPr>
            <a:spLocks noGrp="1"/>
          </p:cNvSpPr>
          <p:nvPr>
            <p:ph type="dt" idx="1"/>
          </p:nvPr>
        </p:nvSpPr>
        <p:spPr/>
        <p:txBody>
          <a:body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2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21"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2"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3"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A9253B8A-3F2B-4B47-9518-1EB8D0323222}" type="slidenum">
              <a:t>‹#›</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25"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6"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27" name="PlaceHolder 4"/>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65DE4A93-E999-4BD7-91AF-06EBCCE277F0}" type="slidenum">
              <a:t>‹#›</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8"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29"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0"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1" name="PlaceHolder 4"/>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2"/>
          </p:nvPr>
        </p:nvSpPr>
        <p:spPr/>
        <p:txBody>
          <a:bodyPr/>
          <a:lstStyle/>
          <a:p>
            <a:r>
              <a:t>Footer</a:t>
            </a:r>
          </a:p>
        </p:txBody>
      </p:sp>
      <p:sp>
        <p:nvSpPr>
          <p:cNvPr id="7" name="PlaceHolder 6"/>
          <p:cNvSpPr>
            <a:spLocks noGrp="1"/>
          </p:cNvSpPr>
          <p:nvPr>
            <p:ph type="sldNum" idx="3"/>
          </p:nvPr>
        </p:nvSpPr>
        <p:spPr/>
        <p:txBody>
          <a:bodyPr/>
          <a:lstStyle/>
          <a:p>
            <a:fld id="{35FEE7F9-1A01-4AF9-B568-285433B2744B}" type="slidenum">
              <a:t>‹#›</a:t>
            </a:fld>
            <a:endParaRPr/>
          </a:p>
        </p:txBody>
      </p:sp>
      <p:sp>
        <p:nvSpPr>
          <p:cNvPr id="8" name="PlaceHolder 7"/>
          <p:cNvSpPr>
            <a:spLocks noGrp="1"/>
          </p:cNvSpPr>
          <p:nvPr>
            <p:ph type="dt" idx="1"/>
          </p:nvPr>
        </p:nvSpPr>
        <p:spPr/>
        <p:txBody>
          <a:body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32"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3" name="PlaceHolder 2"/>
          <p:cNvSpPr>
            <a:spLocks noGrp="1"/>
          </p:cNvSpPr>
          <p:nvPr>
            <p:ph/>
          </p:nvPr>
        </p:nvSpPr>
        <p:spPr>
          <a:xfrm>
            <a:off x="699120" y="224820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4" name="PlaceHolder 3"/>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2"/>
          </p:nvPr>
        </p:nvSpPr>
        <p:spPr/>
        <p:txBody>
          <a:bodyPr/>
          <a:lstStyle/>
          <a:p>
            <a:r>
              <a:t>Footer</a:t>
            </a:r>
          </a:p>
        </p:txBody>
      </p:sp>
      <p:sp>
        <p:nvSpPr>
          <p:cNvPr id="6" name="PlaceHolder 5"/>
          <p:cNvSpPr>
            <a:spLocks noGrp="1"/>
          </p:cNvSpPr>
          <p:nvPr>
            <p:ph type="sldNum" idx="3"/>
          </p:nvPr>
        </p:nvSpPr>
        <p:spPr/>
        <p:txBody>
          <a:bodyPr/>
          <a:lstStyle/>
          <a:p>
            <a:fld id="{CC00C097-92EF-457A-813A-3829E0EB5D7B}" type="slidenum">
              <a:t>‹#›</a:t>
            </a:fld>
            <a:endParaRPr/>
          </a:p>
        </p:txBody>
      </p:sp>
      <p:sp>
        <p:nvSpPr>
          <p:cNvPr id="7" name="PlaceHolder 6"/>
          <p:cNvSpPr>
            <a:spLocks noGrp="1"/>
          </p:cNvSpPr>
          <p:nvPr>
            <p:ph type="dt" idx="1"/>
          </p:nvPr>
        </p:nvSpPr>
        <p:spPr/>
        <p:txBody>
          <a:body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6"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7"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8"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39" name="PlaceHolder 5"/>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 name="PlaceHolder 6"/>
          <p:cNvSpPr>
            <a:spLocks noGrp="1"/>
          </p:cNvSpPr>
          <p:nvPr>
            <p:ph type="ftr" idx="2"/>
          </p:nvPr>
        </p:nvSpPr>
        <p:spPr/>
        <p:txBody>
          <a:bodyPr/>
          <a:lstStyle/>
          <a:p>
            <a:r>
              <a:t>Footer</a:t>
            </a:r>
          </a:p>
        </p:txBody>
      </p:sp>
      <p:sp>
        <p:nvSpPr>
          <p:cNvPr id="8" name="PlaceHolder 7"/>
          <p:cNvSpPr>
            <a:spLocks noGrp="1"/>
          </p:cNvSpPr>
          <p:nvPr>
            <p:ph type="sldNum" idx="3"/>
          </p:nvPr>
        </p:nvSpPr>
        <p:spPr/>
        <p:txBody>
          <a:bodyPr/>
          <a:lstStyle/>
          <a:p>
            <a:fld id="{D925BD6B-DA76-442B-BE1F-0E8CB07CD5AB}" type="slidenum">
              <a:t>‹#›</a:t>
            </a:fld>
            <a:endParaRPr/>
          </a:p>
        </p:txBody>
      </p:sp>
      <p:sp>
        <p:nvSpPr>
          <p:cNvPr id="9" name="PlaceHolder 8"/>
          <p:cNvSpPr>
            <a:spLocks noGrp="1"/>
          </p:cNvSpPr>
          <p:nvPr>
            <p:ph type="dt" idx="1"/>
          </p:nvPr>
        </p:nvSpPr>
        <p:spPr/>
        <p:txBody>
          <a:body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41" name="PlaceHolder 2"/>
          <p:cNvSpPr>
            <a:spLocks noGrp="1"/>
          </p:cNvSpPr>
          <p:nvPr>
            <p:ph/>
          </p:nvPr>
        </p:nvSpPr>
        <p:spPr>
          <a:xfrm>
            <a:off x="69912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2" name="PlaceHolder 3"/>
          <p:cNvSpPr>
            <a:spLocks noGrp="1"/>
          </p:cNvSpPr>
          <p:nvPr>
            <p:ph/>
          </p:nvPr>
        </p:nvSpPr>
        <p:spPr>
          <a:xfrm>
            <a:off x="3317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3" name="PlaceHolder 4"/>
          <p:cNvSpPr>
            <a:spLocks noGrp="1"/>
          </p:cNvSpPr>
          <p:nvPr>
            <p:ph/>
          </p:nvPr>
        </p:nvSpPr>
        <p:spPr>
          <a:xfrm>
            <a:off x="5936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4" name="PlaceHolder 5"/>
          <p:cNvSpPr>
            <a:spLocks noGrp="1"/>
          </p:cNvSpPr>
          <p:nvPr>
            <p:ph/>
          </p:nvPr>
        </p:nvSpPr>
        <p:spPr>
          <a:xfrm>
            <a:off x="69912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5" name="PlaceHolder 6"/>
          <p:cNvSpPr>
            <a:spLocks noGrp="1"/>
          </p:cNvSpPr>
          <p:nvPr>
            <p:ph/>
          </p:nvPr>
        </p:nvSpPr>
        <p:spPr>
          <a:xfrm>
            <a:off x="3317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6" name="PlaceHolder 7"/>
          <p:cNvSpPr>
            <a:spLocks noGrp="1"/>
          </p:cNvSpPr>
          <p:nvPr>
            <p:ph/>
          </p:nvPr>
        </p:nvSpPr>
        <p:spPr>
          <a:xfrm>
            <a:off x="5936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 name="PlaceHolder 8"/>
          <p:cNvSpPr>
            <a:spLocks noGrp="1"/>
          </p:cNvSpPr>
          <p:nvPr>
            <p:ph type="ftr" idx="2"/>
          </p:nvPr>
        </p:nvSpPr>
        <p:spPr/>
        <p:txBody>
          <a:bodyPr/>
          <a:lstStyle/>
          <a:p>
            <a:r>
              <a:t>Footer</a:t>
            </a:r>
          </a:p>
        </p:txBody>
      </p:sp>
      <p:sp>
        <p:nvSpPr>
          <p:cNvPr id="10" name="PlaceHolder 9"/>
          <p:cNvSpPr>
            <a:spLocks noGrp="1"/>
          </p:cNvSpPr>
          <p:nvPr>
            <p:ph type="sldNum" idx="3"/>
          </p:nvPr>
        </p:nvSpPr>
        <p:spPr/>
        <p:txBody>
          <a:bodyPr/>
          <a:lstStyle/>
          <a:p>
            <a:fld id="{EBAB6F9F-8994-483D-A61D-E47388A1EA6F}" type="slidenum">
              <a:t>‹#›</a:t>
            </a:fld>
            <a:endParaRPr/>
          </a:p>
        </p:txBody>
      </p:sp>
      <p:sp>
        <p:nvSpPr>
          <p:cNvPr id="11" name="PlaceHolder 10"/>
          <p:cNvSpPr>
            <a:spLocks noGrp="1"/>
          </p:cNvSpPr>
          <p:nvPr>
            <p:ph type="dt" idx="1"/>
          </p:nvPr>
        </p:nvSpPr>
        <p:spPr/>
        <p:txBody>
          <a:body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5"/>
          </p:nvPr>
        </p:nvSpPr>
        <p:spPr/>
        <p:txBody>
          <a:bodyPr/>
          <a:lstStyle/>
          <a:p>
            <a:r>
              <a:t>Footer</a:t>
            </a:r>
          </a:p>
        </p:txBody>
      </p:sp>
      <p:sp>
        <p:nvSpPr>
          <p:cNvPr id="3" name="PlaceHolder 2"/>
          <p:cNvSpPr>
            <a:spLocks noGrp="1"/>
          </p:cNvSpPr>
          <p:nvPr>
            <p:ph type="sldNum" idx="6"/>
          </p:nvPr>
        </p:nvSpPr>
        <p:spPr/>
        <p:txBody>
          <a:bodyPr/>
          <a:lstStyle/>
          <a:p>
            <a:fld id="{FB2CDEFE-1E36-47C8-9B87-55FD440665CC}" type="slidenum">
              <a:t>‹#›</a:t>
            </a:fld>
            <a:endParaRPr/>
          </a:p>
        </p:txBody>
      </p:sp>
      <p:sp>
        <p:nvSpPr>
          <p:cNvPr id="4" name="PlaceHolder 3"/>
          <p:cNvSpPr>
            <a:spLocks noGrp="1"/>
          </p:cNvSpPr>
          <p:nvPr>
            <p:ph type="dt" idx="4"/>
          </p:nvPr>
        </p:nvSpPr>
        <p:spPr/>
        <p:txBody>
          <a:body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7"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58" name="PlaceHolder 2"/>
          <p:cNvSpPr>
            <a:spLocks noGrp="1"/>
          </p:cNvSpPr>
          <p:nvPr>
            <p:ph type="subTitle"/>
          </p:nvPr>
        </p:nvSpPr>
        <p:spPr>
          <a:xfrm>
            <a:off x="699120" y="2248200"/>
            <a:ext cx="7745040" cy="3877560"/>
          </a:xfrm>
          <a:prstGeom prst="rect">
            <a:avLst/>
          </a:prstGeom>
          <a:noFill/>
          <a:ln w="0">
            <a:noFill/>
          </a:ln>
        </p:spPr>
        <p:txBody>
          <a:bodyPr lIns="0" tIns="0" rIns="0" bIns="0" anchor="ctr">
            <a:noAutofit/>
          </a:bodyPr>
          <a:lstStyle/>
          <a:p>
            <a:pPr indent="0" algn="ctr">
              <a:buNone/>
            </a:pPr>
            <a:endParaRPr lang="uk-UA" sz="3200" b="0" strike="noStrike" spc="-1">
              <a:latin typeface="Arial"/>
            </a:endParaRPr>
          </a:p>
        </p:txBody>
      </p:sp>
      <p:sp>
        <p:nvSpPr>
          <p:cNvPr id="4" name="PlaceHolder 3"/>
          <p:cNvSpPr>
            <a:spLocks noGrp="1"/>
          </p:cNvSpPr>
          <p:nvPr>
            <p:ph type="ftr" idx="5"/>
          </p:nvPr>
        </p:nvSpPr>
        <p:spPr/>
        <p:txBody>
          <a:bodyPr/>
          <a:lstStyle/>
          <a:p>
            <a:r>
              <a:t>Footer</a:t>
            </a:r>
          </a:p>
        </p:txBody>
      </p:sp>
      <p:sp>
        <p:nvSpPr>
          <p:cNvPr id="5" name="PlaceHolder 4"/>
          <p:cNvSpPr>
            <a:spLocks noGrp="1"/>
          </p:cNvSpPr>
          <p:nvPr>
            <p:ph type="sldNum" idx="6"/>
          </p:nvPr>
        </p:nvSpPr>
        <p:spPr/>
        <p:txBody>
          <a:bodyPr/>
          <a:lstStyle/>
          <a:p>
            <a:fld id="{832F1ABA-6ECB-4BF3-89C3-7E2077FDBB20}" type="slidenum">
              <a:t>‹#›</a:t>
            </a:fld>
            <a:endParaRPr/>
          </a:p>
        </p:txBody>
      </p:sp>
      <p:sp>
        <p:nvSpPr>
          <p:cNvPr id="6" name="PlaceHolder 5"/>
          <p:cNvSpPr>
            <a:spLocks noGrp="1"/>
          </p:cNvSpPr>
          <p:nvPr>
            <p:ph type="dt" idx="4"/>
          </p:nvPr>
        </p:nvSpPr>
        <p:spPr/>
        <p:txBody>
          <a:body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60" name="PlaceHolder 2"/>
          <p:cNvSpPr>
            <a:spLocks noGrp="1"/>
          </p:cNvSpPr>
          <p:nvPr>
            <p:ph/>
          </p:nvPr>
        </p:nvSpPr>
        <p:spPr>
          <a:xfrm>
            <a:off x="699120" y="2248200"/>
            <a:ext cx="774504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 name="PlaceHolder 3"/>
          <p:cNvSpPr>
            <a:spLocks noGrp="1"/>
          </p:cNvSpPr>
          <p:nvPr>
            <p:ph type="ftr" idx="5"/>
          </p:nvPr>
        </p:nvSpPr>
        <p:spPr/>
        <p:txBody>
          <a:bodyPr/>
          <a:lstStyle/>
          <a:p>
            <a:r>
              <a:t>Footer</a:t>
            </a:r>
          </a:p>
        </p:txBody>
      </p:sp>
      <p:sp>
        <p:nvSpPr>
          <p:cNvPr id="5" name="PlaceHolder 4"/>
          <p:cNvSpPr>
            <a:spLocks noGrp="1"/>
          </p:cNvSpPr>
          <p:nvPr>
            <p:ph type="sldNum" idx="6"/>
          </p:nvPr>
        </p:nvSpPr>
        <p:spPr/>
        <p:txBody>
          <a:bodyPr/>
          <a:lstStyle/>
          <a:p>
            <a:fld id="{AD5392EE-9105-4F2D-BDAA-4C8F7586454F}" type="slidenum">
              <a:t>‹#›</a:t>
            </a:fld>
            <a:endParaRPr/>
          </a:p>
        </p:txBody>
      </p:sp>
      <p:sp>
        <p:nvSpPr>
          <p:cNvPr id="6" name="PlaceHolder 5"/>
          <p:cNvSpPr>
            <a:spLocks noGrp="1"/>
          </p:cNvSpPr>
          <p:nvPr>
            <p:ph type="dt" idx="4"/>
          </p:nvPr>
        </p:nvSpPr>
        <p:spPr/>
        <p:txBody>
          <a:body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62"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3"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5"/>
          </p:nvPr>
        </p:nvSpPr>
        <p:spPr/>
        <p:txBody>
          <a:bodyPr/>
          <a:lstStyle/>
          <a:p>
            <a:r>
              <a:t>Footer</a:t>
            </a:r>
          </a:p>
        </p:txBody>
      </p:sp>
      <p:sp>
        <p:nvSpPr>
          <p:cNvPr id="6" name="PlaceHolder 5"/>
          <p:cNvSpPr>
            <a:spLocks noGrp="1"/>
          </p:cNvSpPr>
          <p:nvPr>
            <p:ph type="sldNum" idx="6"/>
          </p:nvPr>
        </p:nvSpPr>
        <p:spPr/>
        <p:txBody>
          <a:bodyPr/>
          <a:lstStyle/>
          <a:p>
            <a:fld id="{27A97BF1-AD24-41D7-B931-FF506522E483}" type="slidenum">
              <a:t>‹#›</a:t>
            </a:fld>
            <a:endParaRPr/>
          </a:p>
        </p:txBody>
      </p:sp>
      <p:sp>
        <p:nvSpPr>
          <p:cNvPr id="7" name="PlaceHolder 6"/>
          <p:cNvSpPr>
            <a:spLocks noGrp="1"/>
          </p:cNvSpPr>
          <p:nvPr>
            <p:ph type="dt" idx="4"/>
          </p:nvPr>
        </p:nvSpPr>
        <p:spPr/>
        <p:txBody>
          <a:body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 name="PlaceHolder 2"/>
          <p:cNvSpPr>
            <a:spLocks noGrp="1"/>
          </p:cNvSpPr>
          <p:nvPr>
            <p:ph type="ftr" idx="5"/>
          </p:nvPr>
        </p:nvSpPr>
        <p:spPr/>
        <p:txBody>
          <a:bodyPr/>
          <a:lstStyle/>
          <a:p>
            <a:r>
              <a:t>Footer</a:t>
            </a:r>
          </a:p>
        </p:txBody>
      </p:sp>
      <p:sp>
        <p:nvSpPr>
          <p:cNvPr id="4" name="PlaceHolder 3"/>
          <p:cNvSpPr>
            <a:spLocks noGrp="1"/>
          </p:cNvSpPr>
          <p:nvPr>
            <p:ph type="sldNum" idx="6"/>
          </p:nvPr>
        </p:nvSpPr>
        <p:spPr/>
        <p:txBody>
          <a:bodyPr/>
          <a:lstStyle/>
          <a:p>
            <a:fld id="{5097334A-DB46-4253-B41A-A6ABCB54CF7B}" type="slidenum">
              <a:t>‹#›</a:t>
            </a:fld>
            <a:endParaRPr/>
          </a:p>
        </p:txBody>
      </p:sp>
      <p:sp>
        <p:nvSpPr>
          <p:cNvPr id="5" name="PlaceHolder 4"/>
          <p:cNvSpPr>
            <a:spLocks noGrp="1"/>
          </p:cNvSpPr>
          <p:nvPr>
            <p:ph type="dt" idx="4"/>
          </p:nvPr>
        </p:nvSpPr>
        <p:spPr/>
        <p:txBody>
          <a:body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65" name="PlaceHolder 1"/>
          <p:cNvSpPr>
            <a:spLocks noGrp="1"/>
          </p:cNvSpPr>
          <p:nvPr>
            <p:ph type="subTitle"/>
          </p:nvPr>
        </p:nvSpPr>
        <p:spPr>
          <a:xfrm>
            <a:off x="688320" y="570240"/>
            <a:ext cx="7755840" cy="4885560"/>
          </a:xfrm>
          <a:prstGeom prst="rect">
            <a:avLst/>
          </a:prstGeom>
          <a:noFill/>
          <a:ln w="0">
            <a:noFill/>
          </a:ln>
        </p:spPr>
        <p:txBody>
          <a:bodyPr lIns="0" tIns="0" rIns="0" bIns="0" anchor="ctr">
            <a:noAutofit/>
          </a:bodyPr>
          <a:lstStyle/>
          <a:p>
            <a:pPr algn="ctr"/>
            <a:endParaRPr lang="uk-UA" sz="3200" b="0" strike="noStrike" spc="-1">
              <a:latin typeface="Arial"/>
            </a:endParaRPr>
          </a:p>
        </p:txBody>
      </p:sp>
      <p:sp>
        <p:nvSpPr>
          <p:cNvPr id="3" name="PlaceHolder 2"/>
          <p:cNvSpPr>
            <a:spLocks noGrp="1"/>
          </p:cNvSpPr>
          <p:nvPr>
            <p:ph type="ftr" idx="5"/>
          </p:nvPr>
        </p:nvSpPr>
        <p:spPr/>
        <p:txBody>
          <a:bodyPr/>
          <a:lstStyle/>
          <a:p>
            <a:r>
              <a:t>Footer</a:t>
            </a:r>
          </a:p>
        </p:txBody>
      </p:sp>
      <p:sp>
        <p:nvSpPr>
          <p:cNvPr id="4" name="PlaceHolder 3"/>
          <p:cNvSpPr>
            <a:spLocks noGrp="1"/>
          </p:cNvSpPr>
          <p:nvPr>
            <p:ph type="sldNum" idx="6"/>
          </p:nvPr>
        </p:nvSpPr>
        <p:spPr/>
        <p:txBody>
          <a:bodyPr/>
          <a:lstStyle/>
          <a:p>
            <a:fld id="{AFA8DE63-88B3-47EA-A714-55B3E56B73A2}" type="slidenum">
              <a:t>‹#›</a:t>
            </a:fld>
            <a:endParaRPr/>
          </a:p>
        </p:txBody>
      </p:sp>
      <p:sp>
        <p:nvSpPr>
          <p:cNvPr id="5" name="PlaceHolder 4"/>
          <p:cNvSpPr>
            <a:spLocks noGrp="1"/>
          </p:cNvSpPr>
          <p:nvPr>
            <p:ph type="dt" idx="4"/>
          </p:nvPr>
        </p:nvSpPr>
        <p:spPr/>
        <p:txBody>
          <a:body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67"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8"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9"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F8213BD4-BD50-450B-9681-F9F1495014F7}" type="slidenum">
              <a:t>‹#›</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71"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2"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3" name="PlaceHolder 4"/>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3E3FC590-3A17-400B-A2F2-CCF527E9A292}" type="slidenum">
              <a:t>‹#›</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7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75"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6"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7" name="PlaceHolder 4"/>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5"/>
          </p:nvPr>
        </p:nvSpPr>
        <p:spPr/>
        <p:txBody>
          <a:bodyPr/>
          <a:lstStyle/>
          <a:p>
            <a:r>
              <a:t>Footer</a:t>
            </a:r>
          </a:p>
        </p:txBody>
      </p:sp>
      <p:sp>
        <p:nvSpPr>
          <p:cNvPr id="7" name="PlaceHolder 6"/>
          <p:cNvSpPr>
            <a:spLocks noGrp="1"/>
          </p:cNvSpPr>
          <p:nvPr>
            <p:ph type="sldNum" idx="6"/>
          </p:nvPr>
        </p:nvSpPr>
        <p:spPr/>
        <p:txBody>
          <a:bodyPr/>
          <a:lstStyle/>
          <a:p>
            <a:fld id="{42F359DB-BB2D-412E-B714-C09DDE5CD5D2}" type="slidenum">
              <a:t>‹#›</a:t>
            </a:fld>
            <a:endParaRPr/>
          </a:p>
        </p:txBody>
      </p:sp>
      <p:sp>
        <p:nvSpPr>
          <p:cNvPr id="8" name="PlaceHolder 7"/>
          <p:cNvSpPr>
            <a:spLocks noGrp="1"/>
          </p:cNvSpPr>
          <p:nvPr>
            <p:ph type="dt" idx="4"/>
          </p:nvPr>
        </p:nvSpPr>
        <p:spPr/>
        <p:txBody>
          <a:body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79" name="PlaceHolder 2"/>
          <p:cNvSpPr>
            <a:spLocks noGrp="1"/>
          </p:cNvSpPr>
          <p:nvPr>
            <p:ph/>
          </p:nvPr>
        </p:nvSpPr>
        <p:spPr>
          <a:xfrm>
            <a:off x="699120" y="224820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0" name="PlaceHolder 3"/>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5"/>
          </p:nvPr>
        </p:nvSpPr>
        <p:spPr/>
        <p:txBody>
          <a:bodyPr/>
          <a:lstStyle/>
          <a:p>
            <a:r>
              <a:t>Footer</a:t>
            </a:r>
          </a:p>
        </p:txBody>
      </p:sp>
      <p:sp>
        <p:nvSpPr>
          <p:cNvPr id="6" name="PlaceHolder 5"/>
          <p:cNvSpPr>
            <a:spLocks noGrp="1"/>
          </p:cNvSpPr>
          <p:nvPr>
            <p:ph type="sldNum" idx="6"/>
          </p:nvPr>
        </p:nvSpPr>
        <p:spPr/>
        <p:txBody>
          <a:bodyPr/>
          <a:lstStyle/>
          <a:p>
            <a:fld id="{4F7F9836-D7C8-48DA-A865-D237F06A5FB3}" type="slidenum">
              <a:t>‹#›</a:t>
            </a:fld>
            <a:endParaRPr/>
          </a:p>
        </p:txBody>
      </p:sp>
      <p:sp>
        <p:nvSpPr>
          <p:cNvPr id="7" name="PlaceHolder 6"/>
          <p:cNvSpPr>
            <a:spLocks noGrp="1"/>
          </p:cNvSpPr>
          <p:nvPr>
            <p:ph type="dt" idx="4"/>
          </p:nvPr>
        </p:nvSpPr>
        <p:spPr/>
        <p:txBody>
          <a:body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8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82"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3"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4"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5" name="PlaceHolder 5"/>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 name="PlaceHolder 6"/>
          <p:cNvSpPr>
            <a:spLocks noGrp="1"/>
          </p:cNvSpPr>
          <p:nvPr>
            <p:ph type="ftr" idx="5"/>
          </p:nvPr>
        </p:nvSpPr>
        <p:spPr/>
        <p:txBody>
          <a:bodyPr/>
          <a:lstStyle/>
          <a:p>
            <a:r>
              <a:t>Footer</a:t>
            </a:r>
          </a:p>
        </p:txBody>
      </p:sp>
      <p:sp>
        <p:nvSpPr>
          <p:cNvPr id="8" name="PlaceHolder 7"/>
          <p:cNvSpPr>
            <a:spLocks noGrp="1"/>
          </p:cNvSpPr>
          <p:nvPr>
            <p:ph type="sldNum" idx="6"/>
          </p:nvPr>
        </p:nvSpPr>
        <p:spPr/>
        <p:txBody>
          <a:bodyPr/>
          <a:lstStyle/>
          <a:p>
            <a:fld id="{45E5F670-124E-49A6-8320-8F561D8DE1D1}" type="slidenum">
              <a:t>‹#›</a:t>
            </a:fld>
            <a:endParaRPr/>
          </a:p>
        </p:txBody>
      </p:sp>
      <p:sp>
        <p:nvSpPr>
          <p:cNvPr id="9" name="PlaceHolder 8"/>
          <p:cNvSpPr>
            <a:spLocks noGrp="1"/>
          </p:cNvSpPr>
          <p:nvPr>
            <p:ph type="dt" idx="4"/>
          </p:nvPr>
        </p:nvSpPr>
        <p:spPr/>
        <p:txBody>
          <a:body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86"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87" name="PlaceHolder 2"/>
          <p:cNvSpPr>
            <a:spLocks noGrp="1"/>
          </p:cNvSpPr>
          <p:nvPr>
            <p:ph/>
          </p:nvPr>
        </p:nvSpPr>
        <p:spPr>
          <a:xfrm>
            <a:off x="69912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8" name="PlaceHolder 3"/>
          <p:cNvSpPr>
            <a:spLocks noGrp="1"/>
          </p:cNvSpPr>
          <p:nvPr>
            <p:ph/>
          </p:nvPr>
        </p:nvSpPr>
        <p:spPr>
          <a:xfrm>
            <a:off x="3317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89" name="PlaceHolder 4"/>
          <p:cNvSpPr>
            <a:spLocks noGrp="1"/>
          </p:cNvSpPr>
          <p:nvPr>
            <p:ph/>
          </p:nvPr>
        </p:nvSpPr>
        <p:spPr>
          <a:xfrm>
            <a:off x="5936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0" name="PlaceHolder 5"/>
          <p:cNvSpPr>
            <a:spLocks noGrp="1"/>
          </p:cNvSpPr>
          <p:nvPr>
            <p:ph/>
          </p:nvPr>
        </p:nvSpPr>
        <p:spPr>
          <a:xfrm>
            <a:off x="69912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1" name="PlaceHolder 6"/>
          <p:cNvSpPr>
            <a:spLocks noGrp="1"/>
          </p:cNvSpPr>
          <p:nvPr>
            <p:ph/>
          </p:nvPr>
        </p:nvSpPr>
        <p:spPr>
          <a:xfrm>
            <a:off x="3317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2" name="PlaceHolder 7"/>
          <p:cNvSpPr>
            <a:spLocks noGrp="1"/>
          </p:cNvSpPr>
          <p:nvPr>
            <p:ph/>
          </p:nvPr>
        </p:nvSpPr>
        <p:spPr>
          <a:xfrm>
            <a:off x="5936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 name="PlaceHolder 8"/>
          <p:cNvSpPr>
            <a:spLocks noGrp="1"/>
          </p:cNvSpPr>
          <p:nvPr>
            <p:ph type="ftr" idx="5"/>
          </p:nvPr>
        </p:nvSpPr>
        <p:spPr/>
        <p:txBody>
          <a:bodyPr/>
          <a:lstStyle/>
          <a:p>
            <a:r>
              <a:t>Footer</a:t>
            </a:r>
          </a:p>
        </p:txBody>
      </p:sp>
      <p:sp>
        <p:nvSpPr>
          <p:cNvPr id="10" name="PlaceHolder 9"/>
          <p:cNvSpPr>
            <a:spLocks noGrp="1"/>
          </p:cNvSpPr>
          <p:nvPr>
            <p:ph type="sldNum" idx="6"/>
          </p:nvPr>
        </p:nvSpPr>
        <p:spPr/>
        <p:txBody>
          <a:bodyPr/>
          <a:lstStyle/>
          <a:p>
            <a:fld id="{38628339-9A66-4899-BDC8-220D4040EDD4}" type="slidenum">
              <a:t>‹#›</a:t>
            </a:fld>
            <a:endParaRPr/>
          </a:p>
        </p:txBody>
      </p:sp>
      <p:sp>
        <p:nvSpPr>
          <p:cNvPr id="11" name="PlaceHolder 10"/>
          <p:cNvSpPr>
            <a:spLocks noGrp="1"/>
          </p:cNvSpPr>
          <p:nvPr>
            <p:ph type="dt" idx="4"/>
          </p:nvPr>
        </p:nvSpPr>
        <p:spPr/>
        <p:txBody>
          <a:body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
        <p:nvSpPr>
          <p:cNvPr id="2" name="PlaceHolder 1"/>
          <p:cNvSpPr>
            <a:spLocks noGrp="1"/>
          </p:cNvSpPr>
          <p:nvPr>
            <p:ph type="ftr" idx="8"/>
          </p:nvPr>
        </p:nvSpPr>
        <p:spPr/>
        <p:txBody>
          <a:bodyPr/>
          <a:lstStyle/>
          <a:p>
            <a:r>
              <a:t>Footer</a:t>
            </a:r>
          </a:p>
        </p:txBody>
      </p:sp>
      <p:sp>
        <p:nvSpPr>
          <p:cNvPr id="3" name="PlaceHolder 2"/>
          <p:cNvSpPr>
            <a:spLocks noGrp="1"/>
          </p:cNvSpPr>
          <p:nvPr>
            <p:ph type="sldNum" idx="9"/>
          </p:nvPr>
        </p:nvSpPr>
        <p:spPr/>
        <p:txBody>
          <a:bodyPr/>
          <a:lstStyle/>
          <a:p>
            <a:fld id="{BCC01F91-9D46-4263-B851-6705EF8C34B1}" type="slidenum">
              <a:t>‹#›</a:t>
            </a:fld>
            <a:endParaRPr/>
          </a:p>
        </p:txBody>
      </p:sp>
      <p:sp>
        <p:nvSpPr>
          <p:cNvPr id="4" name="PlaceHolder 3"/>
          <p:cNvSpPr>
            <a:spLocks noGrp="1"/>
          </p:cNvSpPr>
          <p:nvPr>
            <p:ph type="dt" idx="7"/>
          </p:nvPr>
        </p:nvSpPr>
        <p:spPr/>
        <p:txBody>
          <a:body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00"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01" name="PlaceHolder 2"/>
          <p:cNvSpPr>
            <a:spLocks noGrp="1"/>
          </p:cNvSpPr>
          <p:nvPr>
            <p:ph type="subTitle"/>
          </p:nvPr>
        </p:nvSpPr>
        <p:spPr>
          <a:xfrm>
            <a:off x="699120" y="2248200"/>
            <a:ext cx="7745040" cy="3877560"/>
          </a:xfrm>
          <a:prstGeom prst="rect">
            <a:avLst/>
          </a:prstGeom>
          <a:noFill/>
          <a:ln w="0">
            <a:noFill/>
          </a:ln>
        </p:spPr>
        <p:txBody>
          <a:bodyPr lIns="0" tIns="0" rIns="0" bIns="0" anchor="ctr">
            <a:noAutofit/>
          </a:bodyPr>
          <a:lstStyle/>
          <a:p>
            <a:pPr indent="0" algn="ctr">
              <a:buNone/>
            </a:pPr>
            <a:endParaRPr lang="uk-UA" sz="3200" b="0" strike="noStrike" spc="-1">
              <a:latin typeface="Arial"/>
            </a:endParaRPr>
          </a:p>
        </p:txBody>
      </p:sp>
      <p:sp>
        <p:nvSpPr>
          <p:cNvPr id="4" name="PlaceHolder 3"/>
          <p:cNvSpPr>
            <a:spLocks noGrp="1"/>
          </p:cNvSpPr>
          <p:nvPr>
            <p:ph type="ftr" idx="8"/>
          </p:nvPr>
        </p:nvSpPr>
        <p:spPr/>
        <p:txBody>
          <a:bodyPr/>
          <a:lstStyle/>
          <a:p>
            <a:r>
              <a:t>Footer</a:t>
            </a:r>
          </a:p>
        </p:txBody>
      </p:sp>
      <p:sp>
        <p:nvSpPr>
          <p:cNvPr id="5" name="PlaceHolder 4"/>
          <p:cNvSpPr>
            <a:spLocks noGrp="1"/>
          </p:cNvSpPr>
          <p:nvPr>
            <p:ph type="sldNum" idx="9"/>
          </p:nvPr>
        </p:nvSpPr>
        <p:spPr/>
        <p:txBody>
          <a:bodyPr/>
          <a:lstStyle/>
          <a:p>
            <a:fld id="{C28C9B61-2505-46F0-B2B3-7158BB26DCAF}" type="slidenum">
              <a:t>‹#›</a:t>
            </a:fld>
            <a:endParaRPr/>
          </a:p>
        </p:txBody>
      </p:sp>
      <p:sp>
        <p:nvSpPr>
          <p:cNvPr id="6" name="PlaceHolder 5"/>
          <p:cNvSpPr>
            <a:spLocks noGrp="1"/>
          </p:cNvSpPr>
          <p:nvPr>
            <p:ph type="dt" idx="7"/>
          </p:nvPr>
        </p:nvSpPr>
        <p:spPr/>
        <p:txBody>
          <a:bodyP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03" name="PlaceHolder 2"/>
          <p:cNvSpPr>
            <a:spLocks noGrp="1"/>
          </p:cNvSpPr>
          <p:nvPr>
            <p:ph/>
          </p:nvPr>
        </p:nvSpPr>
        <p:spPr>
          <a:xfrm>
            <a:off x="699120" y="2248200"/>
            <a:ext cx="774504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4" name="PlaceHolder 3"/>
          <p:cNvSpPr>
            <a:spLocks noGrp="1"/>
          </p:cNvSpPr>
          <p:nvPr>
            <p:ph type="ftr" idx="8"/>
          </p:nvPr>
        </p:nvSpPr>
        <p:spPr/>
        <p:txBody>
          <a:bodyPr/>
          <a:lstStyle/>
          <a:p>
            <a:r>
              <a:t>Footer</a:t>
            </a:r>
          </a:p>
        </p:txBody>
      </p:sp>
      <p:sp>
        <p:nvSpPr>
          <p:cNvPr id="5" name="PlaceHolder 4"/>
          <p:cNvSpPr>
            <a:spLocks noGrp="1"/>
          </p:cNvSpPr>
          <p:nvPr>
            <p:ph type="sldNum" idx="9"/>
          </p:nvPr>
        </p:nvSpPr>
        <p:spPr/>
        <p:txBody>
          <a:bodyPr/>
          <a:lstStyle/>
          <a:p>
            <a:fld id="{531C1C2D-E046-450F-BAD8-9D7DA54F413B}" type="slidenum">
              <a:t>‹#›</a:t>
            </a:fld>
            <a:endParaRPr/>
          </a:p>
        </p:txBody>
      </p:sp>
      <p:sp>
        <p:nvSpPr>
          <p:cNvPr id="6" name="PlaceHolder 5"/>
          <p:cNvSpPr>
            <a:spLocks noGrp="1"/>
          </p:cNvSpPr>
          <p:nvPr>
            <p:ph type="dt" idx="7"/>
          </p:nvPr>
        </p:nvSpPr>
        <p:spPr/>
        <p:txBody>
          <a:body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05"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06"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8"/>
          </p:nvPr>
        </p:nvSpPr>
        <p:spPr/>
        <p:txBody>
          <a:bodyPr/>
          <a:lstStyle/>
          <a:p>
            <a:r>
              <a:t>Footer</a:t>
            </a:r>
          </a:p>
        </p:txBody>
      </p:sp>
      <p:sp>
        <p:nvSpPr>
          <p:cNvPr id="6" name="PlaceHolder 5"/>
          <p:cNvSpPr>
            <a:spLocks noGrp="1"/>
          </p:cNvSpPr>
          <p:nvPr>
            <p:ph type="sldNum" idx="9"/>
          </p:nvPr>
        </p:nvSpPr>
        <p:spPr/>
        <p:txBody>
          <a:bodyPr/>
          <a:lstStyle/>
          <a:p>
            <a:fld id="{31C2AFB6-939A-4A70-B792-EEE95805C3A6}" type="slidenum">
              <a:t>‹#›</a:t>
            </a:fld>
            <a:endParaRPr/>
          </a:p>
        </p:txBody>
      </p:sp>
      <p:sp>
        <p:nvSpPr>
          <p:cNvPr id="7" name="PlaceHolder 6"/>
          <p:cNvSpPr>
            <a:spLocks noGrp="1"/>
          </p:cNvSpPr>
          <p:nvPr>
            <p:ph type="dt" idx="7"/>
          </p:nvPr>
        </p:nvSpPr>
        <p:spPr/>
        <p:txBody>
          <a:body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7"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3" name="PlaceHolder 2"/>
          <p:cNvSpPr>
            <a:spLocks noGrp="1"/>
          </p:cNvSpPr>
          <p:nvPr>
            <p:ph type="ftr" idx="8"/>
          </p:nvPr>
        </p:nvSpPr>
        <p:spPr/>
        <p:txBody>
          <a:bodyPr/>
          <a:lstStyle/>
          <a:p>
            <a:r>
              <a:t>Footer</a:t>
            </a:r>
          </a:p>
        </p:txBody>
      </p:sp>
      <p:sp>
        <p:nvSpPr>
          <p:cNvPr id="4" name="PlaceHolder 3"/>
          <p:cNvSpPr>
            <a:spLocks noGrp="1"/>
          </p:cNvSpPr>
          <p:nvPr>
            <p:ph type="sldNum" idx="9"/>
          </p:nvPr>
        </p:nvSpPr>
        <p:spPr/>
        <p:txBody>
          <a:bodyPr/>
          <a:lstStyle/>
          <a:p>
            <a:fld id="{3804F23F-F1D3-4DDF-A587-9E8D90685C45}" type="slidenum">
              <a:t>‹#›</a:t>
            </a:fld>
            <a:endParaRPr/>
          </a:p>
        </p:txBody>
      </p:sp>
      <p:sp>
        <p:nvSpPr>
          <p:cNvPr id="5" name="PlaceHolder 4"/>
          <p:cNvSpPr>
            <a:spLocks noGrp="1"/>
          </p:cNvSpPr>
          <p:nvPr>
            <p:ph type="dt" idx="7"/>
          </p:nvPr>
        </p:nvSpPr>
        <p:spPr/>
        <p:txBody>
          <a:body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8" name="PlaceHolder 1"/>
          <p:cNvSpPr>
            <a:spLocks noGrp="1"/>
          </p:cNvSpPr>
          <p:nvPr>
            <p:ph type="subTitle"/>
          </p:nvPr>
        </p:nvSpPr>
        <p:spPr>
          <a:xfrm>
            <a:off x="688320" y="570240"/>
            <a:ext cx="7755840" cy="4885560"/>
          </a:xfrm>
          <a:prstGeom prst="rect">
            <a:avLst/>
          </a:prstGeom>
          <a:noFill/>
          <a:ln w="0">
            <a:noFill/>
          </a:ln>
        </p:spPr>
        <p:txBody>
          <a:bodyPr lIns="0" tIns="0" rIns="0" bIns="0" anchor="ctr">
            <a:noAutofit/>
          </a:bodyPr>
          <a:lstStyle/>
          <a:p>
            <a:pPr algn="ctr"/>
            <a:endParaRPr lang="uk-UA" sz="3200" b="0" strike="noStrike" spc="-1">
              <a:latin typeface="Arial"/>
            </a:endParaRPr>
          </a:p>
        </p:txBody>
      </p:sp>
      <p:sp>
        <p:nvSpPr>
          <p:cNvPr id="3" name="PlaceHolder 2"/>
          <p:cNvSpPr>
            <a:spLocks noGrp="1"/>
          </p:cNvSpPr>
          <p:nvPr>
            <p:ph type="ftr" idx="8"/>
          </p:nvPr>
        </p:nvSpPr>
        <p:spPr/>
        <p:txBody>
          <a:bodyPr/>
          <a:lstStyle/>
          <a:p>
            <a:r>
              <a:t>Footer</a:t>
            </a:r>
          </a:p>
        </p:txBody>
      </p:sp>
      <p:sp>
        <p:nvSpPr>
          <p:cNvPr id="4" name="PlaceHolder 3"/>
          <p:cNvSpPr>
            <a:spLocks noGrp="1"/>
          </p:cNvSpPr>
          <p:nvPr>
            <p:ph type="sldNum" idx="9"/>
          </p:nvPr>
        </p:nvSpPr>
        <p:spPr/>
        <p:txBody>
          <a:bodyPr/>
          <a:lstStyle/>
          <a:p>
            <a:fld id="{A853AC70-DC24-4DC4-93AC-A404BE0D5BE2}" type="slidenum">
              <a:t>‹#›</a:t>
            </a:fld>
            <a:endParaRPr/>
          </a:p>
        </p:txBody>
      </p:sp>
      <p:sp>
        <p:nvSpPr>
          <p:cNvPr id="5" name="PlaceHolder 4"/>
          <p:cNvSpPr>
            <a:spLocks noGrp="1"/>
          </p:cNvSpPr>
          <p:nvPr>
            <p:ph type="dt" idx="7"/>
          </p:nvPr>
        </p:nvSpPr>
        <p:spPr/>
        <p:txBody>
          <a:body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10"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1" name="PlaceHolder 3"/>
          <p:cNvSpPr>
            <a:spLocks noGrp="1"/>
          </p:cNvSpPr>
          <p:nvPr>
            <p:ph/>
          </p:nvPr>
        </p:nvSpPr>
        <p:spPr>
          <a:xfrm>
            <a:off x="466776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2"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DE1385DB-DE91-4E03-9858-6BFBAA0B8B5B}" type="slidenum">
              <a:t>‹#›</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14" name="PlaceHolder 2"/>
          <p:cNvSpPr>
            <a:spLocks noGrp="1"/>
          </p:cNvSpPr>
          <p:nvPr>
            <p:ph/>
          </p:nvPr>
        </p:nvSpPr>
        <p:spPr>
          <a:xfrm>
            <a:off x="699120" y="2248200"/>
            <a:ext cx="3779280" cy="387756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5"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6" name="PlaceHolder 4"/>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F408C111-ACFA-42C1-8FB2-C1D6BEF50F37}" type="slidenum">
              <a:t>‹#›</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18"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19"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0" name="PlaceHolder 4"/>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6" name="PlaceHolder 5"/>
          <p:cNvSpPr>
            <a:spLocks noGrp="1"/>
          </p:cNvSpPr>
          <p:nvPr>
            <p:ph type="ftr" idx="8"/>
          </p:nvPr>
        </p:nvSpPr>
        <p:spPr/>
        <p:txBody>
          <a:bodyPr/>
          <a:lstStyle/>
          <a:p>
            <a:r>
              <a:t>Footer</a:t>
            </a:r>
          </a:p>
        </p:txBody>
      </p:sp>
      <p:sp>
        <p:nvSpPr>
          <p:cNvPr id="7" name="PlaceHolder 6"/>
          <p:cNvSpPr>
            <a:spLocks noGrp="1"/>
          </p:cNvSpPr>
          <p:nvPr>
            <p:ph type="sldNum" idx="9"/>
          </p:nvPr>
        </p:nvSpPr>
        <p:spPr/>
        <p:txBody>
          <a:bodyPr/>
          <a:lstStyle/>
          <a:p>
            <a:fld id="{E2EF0D86-1D69-4E66-A147-AC3B5D13023F}" type="slidenum">
              <a:t>‹#›</a:t>
            </a:fld>
            <a:endParaRPr/>
          </a:p>
        </p:txBody>
      </p:sp>
      <p:sp>
        <p:nvSpPr>
          <p:cNvPr id="8" name="PlaceHolder 7"/>
          <p:cNvSpPr>
            <a:spLocks noGrp="1"/>
          </p:cNvSpPr>
          <p:nvPr>
            <p:ph type="dt" idx="7"/>
          </p:nvPr>
        </p:nvSpPr>
        <p:spPr/>
        <p:txBody>
          <a:body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22" name="PlaceHolder 2"/>
          <p:cNvSpPr>
            <a:spLocks noGrp="1"/>
          </p:cNvSpPr>
          <p:nvPr>
            <p:ph/>
          </p:nvPr>
        </p:nvSpPr>
        <p:spPr>
          <a:xfrm>
            <a:off x="699120" y="224820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3" name="PlaceHolder 3"/>
          <p:cNvSpPr>
            <a:spLocks noGrp="1"/>
          </p:cNvSpPr>
          <p:nvPr>
            <p:ph/>
          </p:nvPr>
        </p:nvSpPr>
        <p:spPr>
          <a:xfrm>
            <a:off x="699120" y="4273560"/>
            <a:ext cx="774504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5" name="PlaceHolder 4"/>
          <p:cNvSpPr>
            <a:spLocks noGrp="1"/>
          </p:cNvSpPr>
          <p:nvPr>
            <p:ph type="ftr" idx="8"/>
          </p:nvPr>
        </p:nvSpPr>
        <p:spPr/>
        <p:txBody>
          <a:bodyPr/>
          <a:lstStyle/>
          <a:p>
            <a:r>
              <a:t>Footer</a:t>
            </a:r>
          </a:p>
        </p:txBody>
      </p:sp>
      <p:sp>
        <p:nvSpPr>
          <p:cNvPr id="6" name="PlaceHolder 5"/>
          <p:cNvSpPr>
            <a:spLocks noGrp="1"/>
          </p:cNvSpPr>
          <p:nvPr>
            <p:ph type="sldNum" idx="9"/>
          </p:nvPr>
        </p:nvSpPr>
        <p:spPr/>
        <p:txBody>
          <a:bodyPr/>
          <a:lstStyle/>
          <a:p>
            <a:fld id="{CD071D43-CF06-45E0-8100-E5DFC9EF4603}" type="slidenum">
              <a:t>‹#›</a:t>
            </a:fld>
            <a:endParaRPr/>
          </a:p>
        </p:txBody>
      </p:sp>
      <p:sp>
        <p:nvSpPr>
          <p:cNvPr id="7" name="PlaceHolder 6"/>
          <p:cNvSpPr>
            <a:spLocks noGrp="1"/>
          </p:cNvSpPr>
          <p:nvPr>
            <p:ph type="dt" idx="7"/>
          </p:nvPr>
        </p:nvSpPr>
        <p:spPr/>
        <p:txBody>
          <a:body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4"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25" name="PlaceHolder 2"/>
          <p:cNvSpPr>
            <a:spLocks noGrp="1"/>
          </p:cNvSpPr>
          <p:nvPr>
            <p:ph/>
          </p:nvPr>
        </p:nvSpPr>
        <p:spPr>
          <a:xfrm>
            <a:off x="69912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6" name="PlaceHolder 3"/>
          <p:cNvSpPr>
            <a:spLocks noGrp="1"/>
          </p:cNvSpPr>
          <p:nvPr>
            <p:ph/>
          </p:nvPr>
        </p:nvSpPr>
        <p:spPr>
          <a:xfrm>
            <a:off x="4667760" y="224820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7" name="PlaceHolder 4"/>
          <p:cNvSpPr>
            <a:spLocks noGrp="1"/>
          </p:cNvSpPr>
          <p:nvPr>
            <p:ph/>
          </p:nvPr>
        </p:nvSpPr>
        <p:spPr>
          <a:xfrm>
            <a:off x="69912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28" name="PlaceHolder 5"/>
          <p:cNvSpPr>
            <a:spLocks noGrp="1"/>
          </p:cNvSpPr>
          <p:nvPr>
            <p:ph/>
          </p:nvPr>
        </p:nvSpPr>
        <p:spPr>
          <a:xfrm>
            <a:off x="4667760" y="4273560"/>
            <a:ext cx="377928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7" name="PlaceHolder 6"/>
          <p:cNvSpPr>
            <a:spLocks noGrp="1"/>
          </p:cNvSpPr>
          <p:nvPr>
            <p:ph type="ftr" idx="8"/>
          </p:nvPr>
        </p:nvSpPr>
        <p:spPr/>
        <p:txBody>
          <a:bodyPr/>
          <a:lstStyle/>
          <a:p>
            <a:r>
              <a:t>Footer</a:t>
            </a:r>
          </a:p>
        </p:txBody>
      </p:sp>
      <p:sp>
        <p:nvSpPr>
          <p:cNvPr id="8" name="PlaceHolder 7"/>
          <p:cNvSpPr>
            <a:spLocks noGrp="1"/>
          </p:cNvSpPr>
          <p:nvPr>
            <p:ph type="sldNum" idx="9"/>
          </p:nvPr>
        </p:nvSpPr>
        <p:spPr/>
        <p:txBody>
          <a:bodyPr/>
          <a:lstStyle/>
          <a:p>
            <a:fld id="{375F1897-B9C7-4EE9-ABDC-CA41AD4A0839}" type="slidenum">
              <a:t>‹#›</a:t>
            </a:fld>
            <a:endParaRPr/>
          </a:p>
        </p:txBody>
      </p:sp>
      <p:sp>
        <p:nvSpPr>
          <p:cNvPr id="9" name="PlaceHolder 8"/>
          <p:cNvSpPr>
            <a:spLocks noGrp="1"/>
          </p:cNvSpPr>
          <p:nvPr>
            <p:ph type="dt" idx="7"/>
          </p:nvPr>
        </p:nvSpPr>
        <p:spPr/>
        <p:txBody>
          <a:body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9" name="PlaceHolder 1"/>
          <p:cNvSpPr>
            <a:spLocks noGrp="1"/>
          </p:cNvSpPr>
          <p:nvPr>
            <p:ph type="title"/>
          </p:nvPr>
        </p:nvSpPr>
        <p:spPr>
          <a:xfrm>
            <a:off x="688320" y="570240"/>
            <a:ext cx="7755840" cy="1053720"/>
          </a:xfrm>
          <a:prstGeom prst="rect">
            <a:avLst/>
          </a:prstGeom>
          <a:noFill/>
          <a:ln w="0">
            <a:noFill/>
          </a:ln>
        </p:spPr>
        <p:txBody>
          <a:bodyPr lIns="0" tIns="0" rIns="0" bIns="0" anchor="ctr">
            <a:noAutofit/>
          </a:bodyPr>
          <a:lstStyle/>
          <a:p>
            <a:pPr indent="0">
              <a:buNone/>
            </a:pPr>
            <a:endParaRPr lang="uk-UA" sz="1800" b="0" strike="noStrike" spc="-1">
              <a:solidFill>
                <a:srgbClr val="FFFFFF"/>
              </a:solidFill>
              <a:latin typeface="Book Antiqua"/>
            </a:endParaRPr>
          </a:p>
        </p:txBody>
      </p:sp>
      <p:sp>
        <p:nvSpPr>
          <p:cNvPr id="130" name="PlaceHolder 2"/>
          <p:cNvSpPr>
            <a:spLocks noGrp="1"/>
          </p:cNvSpPr>
          <p:nvPr>
            <p:ph/>
          </p:nvPr>
        </p:nvSpPr>
        <p:spPr>
          <a:xfrm>
            <a:off x="69912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1" name="PlaceHolder 3"/>
          <p:cNvSpPr>
            <a:spLocks noGrp="1"/>
          </p:cNvSpPr>
          <p:nvPr>
            <p:ph/>
          </p:nvPr>
        </p:nvSpPr>
        <p:spPr>
          <a:xfrm>
            <a:off x="3317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2" name="PlaceHolder 4"/>
          <p:cNvSpPr>
            <a:spLocks noGrp="1"/>
          </p:cNvSpPr>
          <p:nvPr>
            <p:ph/>
          </p:nvPr>
        </p:nvSpPr>
        <p:spPr>
          <a:xfrm>
            <a:off x="5936760" y="224820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3" name="PlaceHolder 5"/>
          <p:cNvSpPr>
            <a:spLocks noGrp="1"/>
          </p:cNvSpPr>
          <p:nvPr>
            <p:ph/>
          </p:nvPr>
        </p:nvSpPr>
        <p:spPr>
          <a:xfrm>
            <a:off x="69912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4" name="PlaceHolder 6"/>
          <p:cNvSpPr>
            <a:spLocks noGrp="1"/>
          </p:cNvSpPr>
          <p:nvPr>
            <p:ph/>
          </p:nvPr>
        </p:nvSpPr>
        <p:spPr>
          <a:xfrm>
            <a:off x="3317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135" name="PlaceHolder 7"/>
          <p:cNvSpPr>
            <a:spLocks noGrp="1"/>
          </p:cNvSpPr>
          <p:nvPr>
            <p:ph/>
          </p:nvPr>
        </p:nvSpPr>
        <p:spPr>
          <a:xfrm>
            <a:off x="5936760" y="4273560"/>
            <a:ext cx="2493720" cy="1849320"/>
          </a:xfrm>
          <a:prstGeom prst="rect">
            <a:avLst/>
          </a:prstGeom>
          <a:noFill/>
          <a:ln w="0">
            <a:noFill/>
          </a:ln>
        </p:spPr>
        <p:txBody>
          <a:bodyPr lIns="0" tIns="0" rIns="0" bIns="0" anchor="t">
            <a:normAutofit/>
          </a:bodyPr>
          <a:lstStyle/>
          <a:p>
            <a:pPr indent="0">
              <a:spcBef>
                <a:spcPts val="1417"/>
              </a:spcBef>
              <a:buNone/>
            </a:pPr>
            <a:endParaRPr lang="uk-UA" sz="2400" b="0" strike="noStrike" spc="-1">
              <a:solidFill>
                <a:srgbClr val="FFFFFF"/>
              </a:solidFill>
              <a:latin typeface="Book Antiqua"/>
            </a:endParaRPr>
          </a:p>
        </p:txBody>
      </p:sp>
      <p:sp>
        <p:nvSpPr>
          <p:cNvPr id="9" name="PlaceHolder 8"/>
          <p:cNvSpPr>
            <a:spLocks noGrp="1"/>
          </p:cNvSpPr>
          <p:nvPr>
            <p:ph type="ftr" idx="8"/>
          </p:nvPr>
        </p:nvSpPr>
        <p:spPr/>
        <p:txBody>
          <a:bodyPr/>
          <a:lstStyle/>
          <a:p>
            <a:r>
              <a:t>Footer</a:t>
            </a:r>
          </a:p>
        </p:txBody>
      </p:sp>
      <p:sp>
        <p:nvSpPr>
          <p:cNvPr id="10" name="PlaceHolder 9"/>
          <p:cNvSpPr>
            <a:spLocks noGrp="1"/>
          </p:cNvSpPr>
          <p:nvPr>
            <p:ph type="sldNum" idx="9"/>
          </p:nvPr>
        </p:nvSpPr>
        <p:spPr/>
        <p:txBody>
          <a:bodyPr/>
          <a:lstStyle/>
          <a:p>
            <a:fld id="{48329BEE-CDED-4CF8-ADBB-AEA94F66A191}" type="slidenum">
              <a:t>‹#›</a:t>
            </a:fld>
            <a:endParaRPr/>
          </a:p>
        </p:txBody>
      </p:sp>
      <p:sp>
        <p:nvSpPr>
          <p:cNvPr id="11" name="PlaceHolder 10"/>
          <p:cNvSpPr>
            <a:spLocks noGrp="1"/>
          </p:cNvSpPr>
          <p:nvPr>
            <p:ph type="dt" idx="7"/>
          </p:nvPr>
        </p:nvSpPr>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F3F2"/>
            </a:gs>
            <a:gs pos="100000">
              <a:srgbClr val="DF9787"/>
            </a:gs>
          </a:gsLst>
          <a:lin ang="5400000"/>
        </a:gradFill>
        <a:effectLst/>
      </p:bgPr>
    </p:bg>
    <p:spTree>
      <p:nvGrpSpPr>
        <p:cNvPr id="1" name=""/>
        <p:cNvGrpSpPr/>
        <p:nvPr/>
      </p:nvGrpSpPr>
      <p:grpSpPr>
        <a:xfrm>
          <a:off x="0" y="0"/>
          <a:ext cx="0" cy="0"/>
          <a:chOff x="0" y="0"/>
          <a:chExt cx="0" cy="0"/>
        </a:xfrm>
      </p:grpSpPr>
      <p:sp>
        <p:nvSpPr>
          <p:cNvPr id="11" name="Rectangle 6"/>
          <p:cNvSpPr/>
          <p:nvPr/>
        </p:nvSpPr>
        <p:spPr>
          <a:xfrm>
            <a:off x="0" y="0"/>
            <a:ext cx="9143640" cy="685764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pic>
        <p:nvPicPr>
          <p:cNvPr id="12" name="Picture 6" descr="CoverOverlay.png"/>
          <p:cNvPicPr/>
          <p:nvPr/>
        </p:nvPicPr>
        <p:blipFill>
          <a:blip r:embed="rId14"/>
          <a:stretch/>
        </p:blipFill>
        <p:spPr>
          <a:xfrm>
            <a:off x="0" y="0"/>
            <a:ext cx="9143640" cy="6857640"/>
          </a:xfrm>
          <a:prstGeom prst="rect">
            <a:avLst/>
          </a:prstGeom>
          <a:ln w="0">
            <a:noFill/>
          </a:ln>
        </p:spPr>
      </p:pic>
      <p:sp>
        <p:nvSpPr>
          <p:cNvPr id="2" name="PlaceHolder 1"/>
          <p:cNvSpPr>
            <a:spLocks noGrp="1"/>
          </p:cNvSpPr>
          <p:nvPr>
            <p:ph type="dt" idx="1"/>
          </p:nvPr>
        </p:nvSpPr>
        <p:spPr>
          <a:xfrm>
            <a:off x="360360" y="6161400"/>
            <a:ext cx="2133360" cy="364680"/>
          </a:xfrm>
          <a:prstGeom prst="rect">
            <a:avLst/>
          </a:prstGeom>
          <a:noFill/>
          <a:ln w="0">
            <a:noFill/>
          </a:ln>
        </p:spPr>
        <p:txBody>
          <a:bodyPr anchor="ctr">
            <a:noAutofit/>
          </a:bodyPr>
          <a:lstStyle>
            <a:lvl1pPr indent="0">
              <a:lnSpc>
                <a:spcPct val="100000"/>
              </a:lnSpc>
              <a:buNone/>
              <a:defRPr lang="uk-UA" sz="1200" b="0" strike="noStrike" spc="-1">
                <a:solidFill>
                  <a:srgbClr val="ECE9C6"/>
                </a:solidFill>
                <a:latin typeface="Book Antiqua"/>
              </a:defRPr>
            </a:lvl1pPr>
          </a:lstStyle>
          <a:p>
            <a:pPr indent="0">
              <a:lnSpc>
                <a:spcPct val="100000"/>
              </a:lnSpc>
              <a:buNone/>
            </a:pPr>
            <a:r>
              <a:rPr lang="uk-UA" sz="1200" b="0" strike="noStrike" spc="-1">
                <a:solidFill>
                  <a:srgbClr val="ECE9C6"/>
                </a:solidFill>
                <a:latin typeface="Book Antiqua"/>
              </a:rPr>
              <a:t>&lt;дата/час&gt;</a:t>
            </a:r>
            <a:endParaRPr lang="uk-UA" sz="1200" b="0" strike="noStrike" spc="-1">
              <a:latin typeface="Times New Roman"/>
            </a:endParaRPr>
          </a:p>
        </p:txBody>
      </p:sp>
      <p:sp>
        <p:nvSpPr>
          <p:cNvPr id="3" name="PlaceHolder 2"/>
          <p:cNvSpPr>
            <a:spLocks noGrp="1"/>
          </p:cNvSpPr>
          <p:nvPr>
            <p:ph type="ftr" idx="2"/>
          </p:nvPr>
        </p:nvSpPr>
        <p:spPr>
          <a:xfrm>
            <a:off x="3124080" y="6161400"/>
            <a:ext cx="2895120" cy="364680"/>
          </a:xfrm>
          <a:prstGeom prst="rect">
            <a:avLst/>
          </a:prstGeom>
          <a:noFill/>
          <a:ln w="0">
            <a:noFill/>
          </a:ln>
        </p:spPr>
        <p:txBody>
          <a:bodyPr anchor="ctr">
            <a:noAutofit/>
          </a:bodyPr>
          <a:lstStyle>
            <a:lvl1pPr indent="0" algn="ctr">
              <a:buNone/>
              <a:defRPr lang="uk-UA" sz="1400" b="0" strike="noStrike" spc="-1">
                <a:latin typeface="Times New Roman"/>
              </a:defRPr>
            </a:lvl1pPr>
          </a:lstStyle>
          <a:p>
            <a:pPr indent="0" algn="ctr">
              <a:buNone/>
            </a:pPr>
            <a:r>
              <a:rPr lang="uk-UA" sz="1400" b="0" strike="noStrike" spc="-1">
                <a:latin typeface="Times New Roman"/>
              </a:rPr>
              <a:t>&lt;нижній колонтитул&gt;</a:t>
            </a:r>
          </a:p>
        </p:txBody>
      </p:sp>
      <p:sp>
        <p:nvSpPr>
          <p:cNvPr id="4" name="PlaceHolder 3"/>
          <p:cNvSpPr>
            <a:spLocks noGrp="1"/>
          </p:cNvSpPr>
          <p:nvPr>
            <p:ph type="sldNum" idx="3"/>
          </p:nvPr>
        </p:nvSpPr>
        <p:spPr>
          <a:xfrm>
            <a:off x="6639120" y="6161400"/>
            <a:ext cx="2133360" cy="364680"/>
          </a:xfrm>
          <a:prstGeom prst="rect">
            <a:avLst/>
          </a:prstGeom>
          <a:noFill/>
          <a:ln w="0">
            <a:noFill/>
          </a:ln>
        </p:spPr>
        <p:txBody>
          <a:bodyPr anchor="ctr">
            <a:noAutofit/>
          </a:bodyPr>
          <a:lstStyle>
            <a:lvl1pPr indent="0" algn="r">
              <a:lnSpc>
                <a:spcPct val="100000"/>
              </a:lnSpc>
              <a:buNone/>
              <a:defRPr lang="uk-UA" sz="1200" b="0" strike="noStrike" spc="-1">
                <a:solidFill>
                  <a:srgbClr val="ECE9C6"/>
                </a:solidFill>
                <a:latin typeface="Book Antiqua"/>
              </a:defRPr>
            </a:lvl1pPr>
          </a:lstStyle>
          <a:p>
            <a:pPr indent="0" algn="r">
              <a:lnSpc>
                <a:spcPct val="100000"/>
              </a:lnSpc>
              <a:buNone/>
            </a:pPr>
            <a:fld id="{28D0DF54-B13E-4DCE-B260-F9284BD1BE42}" type="slidenum">
              <a:rPr lang="uk-UA" sz="1200" b="0" strike="noStrike" spc="-1">
                <a:solidFill>
                  <a:srgbClr val="ECE9C6"/>
                </a:solidFill>
                <a:latin typeface="Book Antiqua"/>
              </a:rPr>
              <a:t>‹#›</a:t>
            </a:fld>
            <a:endParaRPr lang="uk-UA" sz="1200" b="0" strike="noStrike" spc="-1">
              <a:latin typeface="Times New Roman"/>
            </a:endParaRPr>
          </a:p>
        </p:txBody>
      </p:sp>
      <p:grpSp>
        <p:nvGrpSpPr>
          <p:cNvPr id="5" name="Group 7"/>
          <p:cNvGrpSpPr/>
          <p:nvPr/>
        </p:nvGrpSpPr>
        <p:grpSpPr>
          <a:xfrm>
            <a:off x="1193760" y="2887560"/>
            <a:ext cx="6779160" cy="912600"/>
            <a:chOff x="1193760" y="2887560"/>
            <a:chExt cx="6779160" cy="912600"/>
          </a:xfrm>
        </p:grpSpPr>
        <p:sp>
          <p:nvSpPr>
            <p:cNvPr id="6" name="TextBox 8"/>
            <p:cNvSpPr/>
            <p:nvPr/>
          </p:nvSpPr>
          <p:spPr>
            <a:xfrm>
              <a:off x="4173480" y="2887560"/>
              <a:ext cx="866880" cy="9126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nSpc>
                  <a:spcPct val="100000"/>
                </a:lnSpc>
              </a:pPr>
              <a:r>
                <a:rPr lang="en-US" sz="5400" b="0" strike="noStrike" spc="-1">
                  <a:solidFill>
                    <a:srgbClr val="E1DCA5"/>
                  </a:solidFill>
                  <a:latin typeface="Wingdings"/>
                </a:rPr>
                <a:t></a:t>
              </a:r>
              <a:endParaRPr lang="uk-UA" sz="5400" b="0" strike="noStrike" spc="-1">
                <a:latin typeface="Arial"/>
              </a:endParaRPr>
            </a:p>
          </p:txBody>
        </p:sp>
        <p:cxnSp>
          <p:nvCxnSpPr>
            <p:cNvPr id="7" name="Straight Connector 9"/>
            <p:cNvCxnSpPr/>
            <p:nvPr/>
          </p:nvCxnSpPr>
          <p:spPr>
            <a:xfrm flipH="1" flipV="1">
              <a:off x="1193760" y="3431520"/>
              <a:ext cx="3120120" cy="1800"/>
            </a:xfrm>
            <a:prstGeom prst="straightConnector1">
              <a:avLst/>
            </a:prstGeom>
            <a:ln>
              <a:solidFill>
                <a:srgbClr val="ECE9C6">
                  <a:lumMod val="90000"/>
                </a:srgbClr>
              </a:solidFill>
              <a:round/>
            </a:ln>
          </p:spPr>
        </p:cxnSp>
        <p:cxnSp>
          <p:nvCxnSpPr>
            <p:cNvPr id="8" name="Straight Connector 10"/>
            <p:cNvCxnSpPr/>
            <p:nvPr/>
          </p:nvCxnSpPr>
          <p:spPr>
            <a:xfrm flipH="1" flipV="1">
              <a:off x="4853160" y="3429000"/>
              <a:ext cx="3120120" cy="1800"/>
            </a:xfrm>
            <a:prstGeom prst="straightConnector1">
              <a:avLst/>
            </a:prstGeom>
            <a:ln>
              <a:solidFill>
                <a:srgbClr val="ECE9C6">
                  <a:lumMod val="90000"/>
                </a:srgbClr>
              </a:solidFill>
              <a:round/>
            </a:ln>
          </p:spPr>
        </p:cxnSp>
      </p:grpSp>
      <p:sp>
        <p:nvSpPr>
          <p:cNvPr id="9" name="PlaceHolder 4"/>
          <p:cNvSpPr>
            <a:spLocks noGrp="1"/>
          </p:cNvSpPr>
          <p:nvPr>
            <p:ph type="title"/>
          </p:nvPr>
        </p:nvSpPr>
        <p:spPr>
          <a:xfrm>
            <a:off x="1183320" y="1387800"/>
            <a:ext cx="6777000" cy="1731600"/>
          </a:xfrm>
          <a:prstGeom prst="rect">
            <a:avLst/>
          </a:prstGeom>
          <a:noFill/>
          <a:ln w="0">
            <a:noFill/>
          </a:ln>
        </p:spPr>
        <p:txBody>
          <a:bodyPr anchor="b">
            <a:noAutofit/>
          </a:bodyPr>
          <a:lstStyle/>
          <a:p>
            <a:pPr indent="0" algn="ctr">
              <a:lnSpc>
                <a:spcPct val="100000"/>
              </a:lnSpc>
              <a:buNone/>
            </a:pPr>
            <a:r>
              <a:rPr lang="ru-RU" sz="5400" b="0" strike="noStrike" spc="-1">
                <a:ln>
                  <a:solidFill>
                    <a:srgbClr val="FFFFFF">
                      <a:alpha val="65000"/>
                    </a:srgbClr>
                  </a:solidFill>
                </a:ln>
                <a:solidFill>
                  <a:srgbClr val="FFFFFF"/>
                </a:solidFill>
                <a:latin typeface="Book Antiqua"/>
              </a:rPr>
              <a:t>Образец заголовка</a:t>
            </a:r>
            <a:endParaRPr lang="uk-UA" sz="5400" b="0" strike="noStrike" spc="-1">
              <a:solidFill>
                <a:srgbClr val="FFFFFF"/>
              </a:solidFill>
              <a:latin typeface="Book Antiqua"/>
            </a:endParaRPr>
          </a:p>
        </p:txBody>
      </p:sp>
      <p:sp>
        <p:nvSpPr>
          <p:cNvPr id="10" name="PlaceHolder 5"/>
          <p:cNvSpPr>
            <a:spLocks noGrp="1"/>
          </p:cNvSpPr>
          <p:nvPr>
            <p:ph type="body"/>
          </p:nvPr>
        </p:nvSpPr>
        <p:spPr>
          <a:xfrm>
            <a:off x="457200" y="1604520"/>
            <a:ext cx="82292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uk-UA" sz="2400" b="0" strike="noStrike" spc="-1">
                <a:solidFill>
                  <a:srgbClr val="FFFFFF"/>
                </a:solidFill>
                <a:latin typeface="Book Antiqua"/>
              </a:rPr>
              <a:t>Для редагування структури клацніть мишею</a:t>
            </a:r>
          </a:p>
          <a:p>
            <a:pPr marL="864000" lvl="1" indent="-324000">
              <a:spcBef>
                <a:spcPts val="1134"/>
              </a:spcBef>
              <a:buClr>
                <a:srgbClr val="000000"/>
              </a:buClr>
              <a:buSzPct val="75000"/>
              <a:buFont typeface="Symbol" charset="2"/>
              <a:buChar char=""/>
            </a:pPr>
            <a:r>
              <a:rPr lang="uk-UA" sz="2000" b="0" strike="noStrike" spc="-1">
                <a:solidFill>
                  <a:srgbClr val="FFFFFF"/>
                </a:solidFill>
                <a:latin typeface="Book Antiqua"/>
              </a:rPr>
              <a:t>Другий рівень структури</a:t>
            </a:r>
          </a:p>
          <a:p>
            <a:pPr marL="1296000" lvl="2" indent="-288000">
              <a:spcBef>
                <a:spcPts val="850"/>
              </a:spcBef>
              <a:buClr>
                <a:srgbClr val="000000"/>
              </a:buClr>
              <a:buSzPct val="45000"/>
              <a:buFont typeface="Wingdings" charset="2"/>
              <a:buChar char=""/>
            </a:pPr>
            <a:r>
              <a:rPr lang="uk-UA" sz="1800" b="0" strike="noStrike" spc="-1">
                <a:solidFill>
                  <a:srgbClr val="FFFFFF"/>
                </a:solidFill>
                <a:latin typeface="Book Antiqua"/>
              </a:rPr>
              <a:t>Третій рівень структури</a:t>
            </a:r>
          </a:p>
          <a:p>
            <a:pPr marL="1728000" lvl="3" indent="-216000">
              <a:spcBef>
                <a:spcPts val="567"/>
              </a:spcBef>
              <a:buClr>
                <a:srgbClr val="000000"/>
              </a:buClr>
              <a:buSzPct val="75000"/>
              <a:buFont typeface="Symbol" charset="2"/>
              <a:buChar char=""/>
            </a:pPr>
            <a:r>
              <a:rPr lang="uk-UA" sz="1600" b="0" strike="noStrike" spc="-1">
                <a:solidFill>
                  <a:srgbClr val="FFFFFF"/>
                </a:solidFill>
                <a:latin typeface="Book Antiqua"/>
              </a:rPr>
              <a:t>Четвертий рівень структури</a:t>
            </a:r>
          </a:p>
          <a:p>
            <a:pPr marL="2160000" lvl="4" indent="-216000">
              <a:spcBef>
                <a:spcPts val="283"/>
              </a:spcBef>
              <a:buClr>
                <a:srgbClr val="000000"/>
              </a:buClr>
              <a:buSzPct val="45000"/>
              <a:buFont typeface="Wingdings" charset="2"/>
              <a:buChar char=""/>
            </a:pPr>
            <a:r>
              <a:rPr lang="uk-UA" sz="2000" b="0" strike="noStrike" spc="-1">
                <a:solidFill>
                  <a:srgbClr val="FFFFFF"/>
                </a:solidFill>
                <a:latin typeface="Book Antiqua"/>
              </a:rPr>
              <a:t>П'ятий рівень структури</a:t>
            </a:r>
          </a:p>
          <a:p>
            <a:pPr marL="2592000" lvl="5" indent="-216000">
              <a:spcBef>
                <a:spcPts val="283"/>
              </a:spcBef>
              <a:buClr>
                <a:srgbClr val="000000"/>
              </a:buClr>
              <a:buSzPct val="45000"/>
              <a:buFont typeface="Wingdings" charset="2"/>
              <a:buChar char=""/>
            </a:pPr>
            <a:r>
              <a:rPr lang="uk-UA" sz="2000" b="0" strike="noStrike" spc="-1">
                <a:solidFill>
                  <a:srgbClr val="FFFFFF"/>
                </a:solidFill>
                <a:latin typeface="Book Antiqua"/>
              </a:rPr>
              <a:t>Шостий рівень структури</a:t>
            </a:r>
          </a:p>
          <a:p>
            <a:pPr marL="3024000" lvl="6" indent="-216000">
              <a:spcBef>
                <a:spcPts val="283"/>
              </a:spcBef>
              <a:buClr>
                <a:srgbClr val="000000"/>
              </a:buClr>
              <a:buSzPct val="45000"/>
              <a:buFont typeface="Wingdings" charset="2"/>
              <a:buChar char=""/>
            </a:pPr>
            <a:r>
              <a:rPr lang="uk-UA" sz="2000" b="0" strike="noStrike" spc="-1">
                <a:solidFill>
                  <a:srgbClr val="FFFFFF"/>
                </a:solidFill>
                <a:latin typeface="Book Antiqua"/>
              </a:rPr>
              <a:t>Сьомий рівень структури</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F3F2"/>
            </a:gs>
            <a:gs pos="100000">
              <a:srgbClr val="DF9787"/>
            </a:gs>
          </a:gsLst>
          <a:lin ang="5400000"/>
        </a:gradFill>
        <a:effectLst/>
      </p:bgPr>
    </p:bg>
    <p:spTree>
      <p:nvGrpSpPr>
        <p:cNvPr id="1" name=""/>
        <p:cNvGrpSpPr/>
        <p:nvPr/>
      </p:nvGrpSpPr>
      <p:grpSpPr>
        <a:xfrm>
          <a:off x="0" y="0"/>
          <a:ext cx="0" cy="0"/>
          <a:chOff x="0" y="0"/>
          <a:chExt cx="0" cy="0"/>
        </a:xfrm>
      </p:grpSpPr>
      <p:sp>
        <p:nvSpPr>
          <p:cNvPr id="47" name="Rectangle 6"/>
          <p:cNvSpPr/>
          <p:nvPr/>
        </p:nvSpPr>
        <p:spPr>
          <a:xfrm>
            <a:off x="0" y="0"/>
            <a:ext cx="9143640" cy="685764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sp>
        <p:nvSpPr>
          <p:cNvPr id="48" name="PlaceHolder 1"/>
          <p:cNvSpPr>
            <a:spLocks noGrp="1"/>
          </p:cNvSpPr>
          <p:nvPr>
            <p:ph type="body"/>
          </p:nvPr>
        </p:nvSpPr>
        <p:spPr>
          <a:xfrm>
            <a:off x="699120" y="2248200"/>
            <a:ext cx="7745040" cy="3877560"/>
          </a:xfrm>
          <a:prstGeom prst="rect">
            <a:avLst/>
          </a:prstGeom>
          <a:noFill/>
          <a:ln w="0">
            <a:noFill/>
          </a:ln>
        </p:spPr>
        <p:txBody>
          <a:bodyPr anchor="t">
            <a:noAutofit/>
          </a:bodyPr>
          <a:lstStyle/>
          <a:p>
            <a:pPr marL="365760" indent="-365760">
              <a:lnSpc>
                <a:spcPct val="100000"/>
              </a:lnSpc>
              <a:spcBef>
                <a:spcPts val="479"/>
              </a:spcBef>
              <a:buClr>
                <a:srgbClr val="873624"/>
              </a:buClr>
              <a:buFont typeface="Wingdings" charset="2"/>
              <a:buChar char=""/>
            </a:pPr>
            <a:r>
              <a:rPr lang="ru-RU" sz="2400" b="0" strike="noStrike" spc="-1">
                <a:solidFill>
                  <a:srgbClr val="FFFFFF"/>
                </a:solidFill>
                <a:latin typeface="Book Antiqua"/>
              </a:rPr>
              <a:t>Образец текста</a:t>
            </a:r>
            <a:endParaRPr lang="uk-UA" sz="2400" b="0" strike="noStrike" spc="-1">
              <a:solidFill>
                <a:srgbClr val="FFFFFF"/>
              </a:solidFill>
              <a:latin typeface="Book Antiqua"/>
            </a:endParaRPr>
          </a:p>
          <a:p>
            <a:pPr marL="777240" lvl="1" indent="-365760">
              <a:lnSpc>
                <a:spcPct val="100000"/>
              </a:lnSpc>
              <a:spcBef>
                <a:spcPts val="439"/>
              </a:spcBef>
              <a:buClr>
                <a:srgbClr val="873624"/>
              </a:buClr>
              <a:buFont typeface="Wingdings" charset="2"/>
              <a:buChar char=""/>
            </a:pPr>
            <a:r>
              <a:rPr lang="ru-RU" sz="2200" b="0" strike="noStrike" spc="-1">
                <a:solidFill>
                  <a:srgbClr val="FFFFFF"/>
                </a:solidFill>
                <a:latin typeface="Book Antiqua"/>
              </a:rPr>
              <a:t>Второй уровень</a:t>
            </a:r>
            <a:endParaRPr lang="uk-UA" sz="2200" b="0" strike="noStrike" spc="-1">
              <a:solidFill>
                <a:srgbClr val="FFFFFF"/>
              </a:solidFill>
              <a:latin typeface="Book Antiqua"/>
            </a:endParaRPr>
          </a:p>
          <a:p>
            <a:pPr marL="1143000" lvl="2" indent="-365760">
              <a:lnSpc>
                <a:spcPct val="100000"/>
              </a:lnSpc>
              <a:spcBef>
                <a:spcPts val="400"/>
              </a:spcBef>
              <a:buClr>
                <a:srgbClr val="873624"/>
              </a:buClr>
              <a:buFont typeface="Wingdings" charset="2"/>
              <a:buChar char=""/>
            </a:pPr>
            <a:r>
              <a:rPr lang="ru-RU" sz="2000" b="0" strike="noStrike" spc="-1">
                <a:solidFill>
                  <a:srgbClr val="FFFFFF"/>
                </a:solidFill>
                <a:latin typeface="Book Antiqua"/>
              </a:rPr>
              <a:t>Третий уровень</a:t>
            </a:r>
            <a:endParaRPr lang="uk-UA" sz="2000" b="0" strike="noStrike" spc="-1">
              <a:solidFill>
                <a:srgbClr val="FFFFFF"/>
              </a:solidFill>
              <a:latin typeface="Book Antiqua"/>
            </a:endParaRPr>
          </a:p>
          <a:p>
            <a:pPr marL="1508760" lvl="3" indent="-320040">
              <a:lnSpc>
                <a:spcPct val="100000"/>
              </a:lnSpc>
              <a:spcBef>
                <a:spcPts val="360"/>
              </a:spcBef>
              <a:buClr>
                <a:srgbClr val="873624"/>
              </a:buClr>
              <a:buFont typeface="Wingdings" charset="2"/>
              <a:buChar char=""/>
            </a:pPr>
            <a:r>
              <a:rPr lang="ru-RU" sz="1800" b="0" strike="noStrike" spc="-1">
                <a:solidFill>
                  <a:srgbClr val="FFFFFF"/>
                </a:solidFill>
                <a:latin typeface="Book Antiqua"/>
              </a:rPr>
              <a:t>Четвертый уровень</a:t>
            </a:r>
            <a:endParaRPr lang="uk-UA" sz="1800" b="0" strike="noStrike" spc="-1">
              <a:solidFill>
                <a:srgbClr val="FFFFFF"/>
              </a:solidFill>
              <a:latin typeface="Book Antiqua"/>
            </a:endParaRPr>
          </a:p>
          <a:p>
            <a:pPr marL="1828800" lvl="4" indent="-320040">
              <a:lnSpc>
                <a:spcPct val="100000"/>
              </a:lnSpc>
              <a:spcBef>
                <a:spcPts val="320"/>
              </a:spcBef>
              <a:buClr>
                <a:srgbClr val="873624"/>
              </a:buClr>
              <a:buFont typeface="Wingdings" charset="2"/>
              <a:buChar char=""/>
            </a:pPr>
            <a:r>
              <a:rPr lang="ru-RU" sz="1600" b="0" strike="noStrike" spc="-1">
                <a:solidFill>
                  <a:srgbClr val="FFFFFF"/>
                </a:solidFill>
                <a:latin typeface="Book Antiqua"/>
              </a:rPr>
              <a:t>Пятый уровень</a:t>
            </a:r>
            <a:endParaRPr lang="uk-UA" sz="1600" b="0" strike="noStrike" spc="-1">
              <a:solidFill>
                <a:srgbClr val="FFFFFF"/>
              </a:solidFill>
              <a:latin typeface="Book Antiqua"/>
            </a:endParaRPr>
          </a:p>
        </p:txBody>
      </p:sp>
      <p:sp>
        <p:nvSpPr>
          <p:cNvPr id="49" name="PlaceHolder 2"/>
          <p:cNvSpPr>
            <a:spLocks noGrp="1"/>
          </p:cNvSpPr>
          <p:nvPr>
            <p:ph type="dt" idx="4"/>
          </p:nvPr>
        </p:nvSpPr>
        <p:spPr>
          <a:xfrm>
            <a:off x="360360" y="6161400"/>
            <a:ext cx="2133360" cy="364680"/>
          </a:xfrm>
          <a:prstGeom prst="rect">
            <a:avLst/>
          </a:prstGeom>
          <a:noFill/>
          <a:ln w="0">
            <a:noFill/>
          </a:ln>
        </p:spPr>
        <p:txBody>
          <a:bodyPr anchor="ctr">
            <a:noAutofit/>
          </a:bodyPr>
          <a:lstStyle>
            <a:lvl1pPr indent="0">
              <a:lnSpc>
                <a:spcPct val="100000"/>
              </a:lnSpc>
              <a:buNone/>
              <a:defRPr lang="uk-UA" sz="1200" b="0" strike="noStrike" spc="-1">
                <a:solidFill>
                  <a:srgbClr val="ECE9C6"/>
                </a:solidFill>
                <a:latin typeface="Book Antiqua"/>
              </a:defRPr>
            </a:lvl1pPr>
          </a:lstStyle>
          <a:p>
            <a:pPr indent="0">
              <a:lnSpc>
                <a:spcPct val="100000"/>
              </a:lnSpc>
              <a:buNone/>
            </a:pPr>
            <a:r>
              <a:rPr lang="uk-UA" sz="1200" b="0" strike="noStrike" spc="-1">
                <a:solidFill>
                  <a:srgbClr val="ECE9C6"/>
                </a:solidFill>
                <a:latin typeface="Book Antiqua"/>
              </a:rPr>
              <a:t>&lt;дата/час&gt;</a:t>
            </a:r>
            <a:endParaRPr lang="uk-UA" sz="1200" b="0" strike="noStrike" spc="-1">
              <a:latin typeface="Times New Roman"/>
            </a:endParaRPr>
          </a:p>
        </p:txBody>
      </p:sp>
      <p:sp>
        <p:nvSpPr>
          <p:cNvPr id="50" name="PlaceHolder 3"/>
          <p:cNvSpPr>
            <a:spLocks noGrp="1"/>
          </p:cNvSpPr>
          <p:nvPr>
            <p:ph type="ftr" idx="5"/>
          </p:nvPr>
        </p:nvSpPr>
        <p:spPr>
          <a:xfrm>
            <a:off x="3124080" y="6161400"/>
            <a:ext cx="2895120" cy="364680"/>
          </a:xfrm>
          <a:prstGeom prst="rect">
            <a:avLst/>
          </a:prstGeom>
          <a:noFill/>
          <a:ln w="0">
            <a:noFill/>
          </a:ln>
        </p:spPr>
        <p:txBody>
          <a:bodyPr anchor="ctr">
            <a:noAutofit/>
          </a:bodyPr>
          <a:lstStyle>
            <a:lvl1pPr indent="0" algn="ctr">
              <a:buNone/>
              <a:defRPr lang="uk-UA" sz="1400" b="0" strike="noStrike" spc="-1">
                <a:latin typeface="Times New Roman"/>
              </a:defRPr>
            </a:lvl1pPr>
          </a:lstStyle>
          <a:p>
            <a:pPr indent="0" algn="ctr">
              <a:buNone/>
            </a:pPr>
            <a:r>
              <a:rPr lang="uk-UA" sz="1400" b="0" strike="noStrike" spc="-1">
                <a:latin typeface="Times New Roman"/>
              </a:rPr>
              <a:t>&lt;нижній колонтитул&gt;</a:t>
            </a:r>
          </a:p>
        </p:txBody>
      </p:sp>
      <p:sp>
        <p:nvSpPr>
          <p:cNvPr id="51" name="PlaceHolder 4"/>
          <p:cNvSpPr>
            <a:spLocks noGrp="1"/>
          </p:cNvSpPr>
          <p:nvPr>
            <p:ph type="sldNum" idx="6"/>
          </p:nvPr>
        </p:nvSpPr>
        <p:spPr>
          <a:xfrm>
            <a:off x="6639120" y="6161400"/>
            <a:ext cx="2133360" cy="364680"/>
          </a:xfrm>
          <a:prstGeom prst="rect">
            <a:avLst/>
          </a:prstGeom>
          <a:noFill/>
          <a:ln w="0">
            <a:noFill/>
          </a:ln>
        </p:spPr>
        <p:txBody>
          <a:bodyPr anchor="ctr">
            <a:noAutofit/>
          </a:bodyPr>
          <a:lstStyle>
            <a:lvl1pPr indent="0" algn="r">
              <a:lnSpc>
                <a:spcPct val="100000"/>
              </a:lnSpc>
              <a:buNone/>
              <a:defRPr lang="uk-UA" sz="1200" b="0" strike="noStrike" spc="-1">
                <a:solidFill>
                  <a:srgbClr val="ECE9C6"/>
                </a:solidFill>
                <a:latin typeface="Book Antiqua"/>
              </a:defRPr>
            </a:lvl1pPr>
          </a:lstStyle>
          <a:p>
            <a:pPr indent="0" algn="r">
              <a:lnSpc>
                <a:spcPct val="100000"/>
              </a:lnSpc>
              <a:buNone/>
            </a:pPr>
            <a:fld id="{3F3B6FC2-FADD-40FA-8AD7-038B6F2A34F6}" type="slidenum">
              <a:rPr lang="uk-UA" sz="1200" b="0" strike="noStrike" spc="-1">
                <a:solidFill>
                  <a:srgbClr val="ECE9C6"/>
                </a:solidFill>
                <a:latin typeface="Book Antiqua"/>
              </a:rPr>
              <a:t>‹#›</a:t>
            </a:fld>
            <a:endParaRPr lang="uk-UA" sz="1200" b="0" strike="noStrike" spc="-1">
              <a:latin typeface="Times New Roman"/>
            </a:endParaRPr>
          </a:p>
        </p:txBody>
      </p:sp>
      <p:sp>
        <p:nvSpPr>
          <p:cNvPr id="52" name="PlaceHolder 5"/>
          <p:cNvSpPr>
            <a:spLocks noGrp="1"/>
          </p:cNvSpPr>
          <p:nvPr>
            <p:ph type="title"/>
          </p:nvPr>
        </p:nvSpPr>
        <p:spPr>
          <a:xfrm>
            <a:off x="688320" y="570240"/>
            <a:ext cx="7755840" cy="1053720"/>
          </a:xfrm>
          <a:prstGeom prst="rect">
            <a:avLst/>
          </a:prstGeom>
          <a:noFill/>
          <a:ln w="0">
            <a:noFill/>
          </a:ln>
        </p:spPr>
        <p:txBody>
          <a:bodyPr anchor="ctr">
            <a:noAutofit/>
          </a:bodyPr>
          <a:lstStyle/>
          <a:p>
            <a:pPr indent="0" algn="ctr">
              <a:lnSpc>
                <a:spcPct val="100000"/>
              </a:lnSpc>
              <a:buNone/>
            </a:pPr>
            <a:r>
              <a:rPr lang="ru-RU" sz="5400" b="0" strike="noStrike" spc="-1">
                <a:solidFill>
                  <a:srgbClr val="ECE9C6"/>
                </a:solidFill>
                <a:latin typeface="Book Antiqua"/>
              </a:rPr>
              <a:t>Образец заголовка</a:t>
            </a:r>
            <a:endParaRPr lang="uk-UA" sz="5400" b="0" strike="noStrike" spc="-1">
              <a:solidFill>
                <a:srgbClr val="FFFFFF"/>
              </a:solidFill>
              <a:latin typeface="Book Antiqua"/>
            </a:endParaRPr>
          </a:p>
        </p:txBody>
      </p:sp>
      <p:grpSp>
        <p:nvGrpSpPr>
          <p:cNvPr id="53" name="Group 11"/>
          <p:cNvGrpSpPr/>
          <p:nvPr/>
        </p:nvGrpSpPr>
        <p:grpSpPr>
          <a:xfrm>
            <a:off x="1172520" y="1392120"/>
            <a:ext cx="6779160" cy="912600"/>
            <a:chOff x="1172520" y="1392120"/>
            <a:chExt cx="6779160" cy="912600"/>
          </a:xfrm>
        </p:grpSpPr>
        <p:sp>
          <p:nvSpPr>
            <p:cNvPr id="54" name="TextBox 12"/>
            <p:cNvSpPr/>
            <p:nvPr/>
          </p:nvSpPr>
          <p:spPr>
            <a:xfrm>
              <a:off x="4152240" y="1392120"/>
              <a:ext cx="866880" cy="912600"/>
            </a:xfrm>
            <a:prstGeom prst="rect">
              <a:avLst/>
            </a:prstGeom>
            <a:noFill/>
            <a:ln w="0">
              <a:noFill/>
            </a:ln>
          </p:spPr>
          <p:style>
            <a:lnRef idx="0">
              <a:scrgbClr r="0" g="0" b="0"/>
            </a:lnRef>
            <a:fillRef idx="0">
              <a:scrgbClr r="0" g="0" b="0"/>
            </a:fillRef>
            <a:effectRef idx="0">
              <a:scrgbClr r="0" g="0" b="0"/>
            </a:effectRef>
            <a:fontRef idx="minor"/>
          </p:style>
          <p:txBody>
            <a:bodyPr wrap="none" lIns="90000" tIns="45000" rIns="90000" bIns="45000" anchor="t">
              <a:spAutoFit/>
            </a:bodyPr>
            <a:lstStyle/>
            <a:p>
              <a:pPr>
                <a:lnSpc>
                  <a:spcPct val="100000"/>
                </a:lnSpc>
              </a:pPr>
              <a:r>
                <a:rPr lang="en-US" sz="5400" b="0" strike="noStrike" spc="-1">
                  <a:solidFill>
                    <a:srgbClr val="F4F2DD"/>
                  </a:solidFill>
                  <a:latin typeface="Wingdings"/>
                </a:rPr>
                <a:t></a:t>
              </a:r>
              <a:endParaRPr lang="uk-UA" sz="5400" b="0" strike="noStrike" spc="-1">
                <a:latin typeface="Arial"/>
              </a:endParaRPr>
            </a:p>
          </p:txBody>
        </p:sp>
        <p:cxnSp>
          <p:nvCxnSpPr>
            <p:cNvPr id="55" name="Straight Connector 13"/>
            <p:cNvCxnSpPr/>
            <p:nvPr/>
          </p:nvCxnSpPr>
          <p:spPr>
            <a:xfrm flipH="1" flipV="1">
              <a:off x="1172520" y="1936080"/>
              <a:ext cx="3120120" cy="2160"/>
            </a:xfrm>
            <a:prstGeom prst="straightConnector1">
              <a:avLst/>
            </a:prstGeom>
            <a:ln>
              <a:solidFill>
                <a:srgbClr val="ECE9C6">
                  <a:lumMod val="60000"/>
                  <a:lumOff val="40000"/>
                </a:srgbClr>
              </a:solidFill>
              <a:round/>
            </a:ln>
          </p:spPr>
        </p:cxnSp>
        <p:cxnSp>
          <p:nvCxnSpPr>
            <p:cNvPr id="56" name="Straight Connector 14"/>
            <p:cNvCxnSpPr/>
            <p:nvPr/>
          </p:nvCxnSpPr>
          <p:spPr>
            <a:xfrm flipH="1" flipV="1">
              <a:off x="4831920" y="1933200"/>
              <a:ext cx="3120120" cy="1800"/>
            </a:xfrm>
            <a:prstGeom prst="straightConnector1">
              <a:avLst/>
            </a:prstGeom>
            <a:ln>
              <a:solidFill>
                <a:srgbClr val="ECE9C6">
                  <a:lumMod val="60000"/>
                  <a:lumOff val="40000"/>
                </a:srgbClr>
              </a:solidFill>
              <a:round/>
            </a:ln>
          </p:spPr>
        </p:cxnSp>
      </p:gr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BF3F2"/>
            </a:gs>
            <a:gs pos="100000">
              <a:srgbClr val="DF9787"/>
            </a:gs>
          </a:gsLst>
          <a:lin ang="5400000"/>
        </a:gradFill>
        <a:effectLst/>
      </p:bgPr>
    </p:bg>
    <p:spTree>
      <p:nvGrpSpPr>
        <p:cNvPr id="1" name=""/>
        <p:cNvGrpSpPr/>
        <p:nvPr/>
      </p:nvGrpSpPr>
      <p:grpSpPr>
        <a:xfrm>
          <a:off x="0" y="0"/>
          <a:ext cx="0" cy="0"/>
          <a:chOff x="0" y="0"/>
          <a:chExt cx="0" cy="0"/>
        </a:xfrm>
      </p:grpSpPr>
      <p:sp>
        <p:nvSpPr>
          <p:cNvPr id="93" name="Rectangle 6"/>
          <p:cNvSpPr/>
          <p:nvPr/>
        </p:nvSpPr>
        <p:spPr>
          <a:xfrm>
            <a:off x="0" y="0"/>
            <a:ext cx="9143640" cy="6857640"/>
          </a:xfrm>
          <a:prstGeom prst="rect">
            <a:avLst/>
          </a:prstGeom>
          <a:gradFill rotWithShape="0">
            <a:gsLst>
              <a:gs pos="0">
                <a:srgbClr val="000000">
                  <a:alpha val="11372"/>
                </a:srgbClr>
              </a:gs>
              <a:gs pos="100000">
                <a:srgbClr val="674616">
                  <a:alpha val="23137"/>
                </a:srgbClr>
              </a:gs>
            </a:gsLst>
            <a:path path="rect">
              <a:fillToRect l="50000" t="50000" r="50000" b="50000"/>
            </a:path>
          </a:gradFill>
          <a:ln>
            <a:noFill/>
          </a:ln>
        </p:spPr>
        <p:style>
          <a:lnRef idx="2">
            <a:schemeClr val="accent1">
              <a:shade val="50000"/>
            </a:schemeClr>
          </a:lnRef>
          <a:fillRef idx="1">
            <a:schemeClr val="accent1"/>
          </a:fillRef>
          <a:effectRef idx="0">
            <a:schemeClr val="accent1"/>
          </a:effectRef>
          <a:fontRef idx="minor"/>
        </p:style>
      </p:sp>
      <p:sp>
        <p:nvSpPr>
          <p:cNvPr id="94" name="PlaceHolder 1"/>
          <p:cNvSpPr>
            <a:spLocks noGrp="1"/>
          </p:cNvSpPr>
          <p:nvPr>
            <p:ph type="title"/>
          </p:nvPr>
        </p:nvSpPr>
        <p:spPr>
          <a:xfrm>
            <a:off x="688320" y="570240"/>
            <a:ext cx="7755840" cy="1053720"/>
          </a:xfrm>
          <a:prstGeom prst="rect">
            <a:avLst/>
          </a:prstGeom>
          <a:noFill/>
          <a:ln w="0">
            <a:noFill/>
          </a:ln>
        </p:spPr>
        <p:txBody>
          <a:bodyPr anchor="ctr">
            <a:noAutofit/>
          </a:bodyPr>
          <a:lstStyle/>
          <a:p>
            <a:pPr indent="0" algn="ctr">
              <a:lnSpc>
                <a:spcPct val="100000"/>
              </a:lnSpc>
              <a:buNone/>
            </a:pPr>
            <a:r>
              <a:rPr lang="ru-RU" sz="5400" b="0" strike="noStrike" spc="-1">
                <a:solidFill>
                  <a:srgbClr val="ECE9C6"/>
                </a:solidFill>
                <a:latin typeface="Book Antiqua"/>
              </a:rPr>
              <a:t>Образец заголовка</a:t>
            </a:r>
            <a:endParaRPr lang="uk-UA" sz="5400" b="0" strike="noStrike" spc="-1">
              <a:solidFill>
                <a:srgbClr val="FFFFFF"/>
              </a:solidFill>
              <a:latin typeface="Book Antiqua"/>
            </a:endParaRPr>
          </a:p>
        </p:txBody>
      </p:sp>
      <p:sp>
        <p:nvSpPr>
          <p:cNvPr id="95" name="PlaceHolder 2"/>
          <p:cNvSpPr>
            <a:spLocks noGrp="1"/>
          </p:cNvSpPr>
          <p:nvPr>
            <p:ph type="body"/>
          </p:nvPr>
        </p:nvSpPr>
        <p:spPr>
          <a:xfrm>
            <a:off x="457200" y="1600200"/>
            <a:ext cx="4038120" cy="4525560"/>
          </a:xfrm>
          <a:prstGeom prst="rect">
            <a:avLst/>
          </a:prstGeom>
          <a:noFill/>
          <a:ln w="0">
            <a:noFill/>
          </a:ln>
        </p:spPr>
        <p:txBody>
          <a:bodyPr anchor="t">
            <a:noAutofit/>
          </a:bodyPr>
          <a:lstStyle/>
          <a:p>
            <a:pPr marL="365760" indent="-365760">
              <a:lnSpc>
                <a:spcPct val="100000"/>
              </a:lnSpc>
              <a:spcBef>
                <a:spcPts val="479"/>
              </a:spcBef>
              <a:buClr>
                <a:srgbClr val="873624"/>
              </a:buClr>
              <a:buFont typeface="Wingdings" charset="2"/>
              <a:buChar char=""/>
            </a:pPr>
            <a:r>
              <a:rPr lang="ru-RU" sz="2400" b="0" strike="noStrike" spc="-1">
                <a:solidFill>
                  <a:srgbClr val="FFFFFF"/>
                </a:solidFill>
                <a:latin typeface="Book Antiqua"/>
              </a:rPr>
              <a:t>Образец текста</a:t>
            </a:r>
            <a:endParaRPr lang="uk-UA" sz="2400" b="0" strike="noStrike" spc="-1">
              <a:solidFill>
                <a:srgbClr val="FFFFFF"/>
              </a:solidFill>
              <a:latin typeface="Book Antiqua"/>
            </a:endParaRPr>
          </a:p>
          <a:p>
            <a:pPr marL="777240" lvl="1" indent="-365760">
              <a:lnSpc>
                <a:spcPct val="100000"/>
              </a:lnSpc>
              <a:spcBef>
                <a:spcPts val="439"/>
              </a:spcBef>
              <a:buClr>
                <a:srgbClr val="873624"/>
              </a:buClr>
              <a:buFont typeface="Wingdings" charset="2"/>
              <a:buChar char=""/>
            </a:pPr>
            <a:r>
              <a:rPr lang="ru-RU" sz="2200" b="0" strike="noStrike" spc="-1">
                <a:solidFill>
                  <a:srgbClr val="FFFFFF"/>
                </a:solidFill>
                <a:latin typeface="Book Antiqua"/>
              </a:rPr>
              <a:t>Второй уровень</a:t>
            </a:r>
            <a:endParaRPr lang="uk-UA" sz="2200" b="0" strike="noStrike" spc="-1">
              <a:solidFill>
                <a:srgbClr val="FFFFFF"/>
              </a:solidFill>
              <a:latin typeface="Book Antiqua"/>
            </a:endParaRPr>
          </a:p>
          <a:p>
            <a:pPr marL="1143000" lvl="2" indent="-365760">
              <a:lnSpc>
                <a:spcPct val="100000"/>
              </a:lnSpc>
              <a:spcBef>
                <a:spcPts val="400"/>
              </a:spcBef>
              <a:buClr>
                <a:srgbClr val="873624"/>
              </a:buClr>
              <a:buFont typeface="Wingdings" charset="2"/>
              <a:buChar char=""/>
            </a:pPr>
            <a:r>
              <a:rPr lang="ru-RU" sz="2000" b="0" strike="noStrike" spc="-1">
                <a:solidFill>
                  <a:srgbClr val="FFFFFF"/>
                </a:solidFill>
                <a:latin typeface="Book Antiqua"/>
              </a:rPr>
              <a:t>Третий уровень</a:t>
            </a:r>
            <a:endParaRPr lang="uk-UA" sz="2000" b="0" strike="noStrike" spc="-1">
              <a:solidFill>
                <a:srgbClr val="FFFFFF"/>
              </a:solidFill>
              <a:latin typeface="Book Antiqua"/>
            </a:endParaRPr>
          </a:p>
          <a:p>
            <a:pPr marL="1508760" lvl="3" indent="-320040">
              <a:lnSpc>
                <a:spcPct val="100000"/>
              </a:lnSpc>
              <a:spcBef>
                <a:spcPts val="360"/>
              </a:spcBef>
              <a:buClr>
                <a:srgbClr val="873624"/>
              </a:buClr>
              <a:buFont typeface="Wingdings" charset="2"/>
              <a:buChar char=""/>
            </a:pPr>
            <a:r>
              <a:rPr lang="ru-RU" sz="1800" b="0" strike="noStrike" spc="-1">
                <a:solidFill>
                  <a:srgbClr val="FFFFFF"/>
                </a:solidFill>
                <a:latin typeface="Book Antiqua"/>
              </a:rPr>
              <a:t>Четвертый уровень</a:t>
            </a:r>
            <a:endParaRPr lang="uk-UA" sz="1800" b="0" strike="noStrike" spc="-1">
              <a:solidFill>
                <a:srgbClr val="FFFFFF"/>
              </a:solidFill>
              <a:latin typeface="Book Antiqua"/>
            </a:endParaRPr>
          </a:p>
          <a:p>
            <a:pPr marL="1828800" lvl="4" indent="-320040">
              <a:lnSpc>
                <a:spcPct val="100000"/>
              </a:lnSpc>
              <a:spcBef>
                <a:spcPts val="320"/>
              </a:spcBef>
              <a:buClr>
                <a:srgbClr val="873624"/>
              </a:buClr>
              <a:buFont typeface="Wingdings" charset="2"/>
              <a:buChar char=""/>
            </a:pPr>
            <a:r>
              <a:rPr lang="ru-RU" sz="1600" b="0" strike="noStrike" spc="-1">
                <a:solidFill>
                  <a:srgbClr val="FFFFFF"/>
                </a:solidFill>
                <a:latin typeface="Book Antiqua"/>
              </a:rPr>
              <a:t>Пятый уровень</a:t>
            </a:r>
            <a:endParaRPr lang="uk-UA" sz="1600" b="0" strike="noStrike" spc="-1">
              <a:solidFill>
                <a:srgbClr val="FFFFFF"/>
              </a:solidFill>
              <a:latin typeface="Book Antiqua"/>
            </a:endParaRPr>
          </a:p>
        </p:txBody>
      </p:sp>
      <p:sp>
        <p:nvSpPr>
          <p:cNvPr id="96" name="PlaceHolder 3"/>
          <p:cNvSpPr>
            <a:spLocks noGrp="1"/>
          </p:cNvSpPr>
          <p:nvPr>
            <p:ph type="body"/>
          </p:nvPr>
        </p:nvSpPr>
        <p:spPr>
          <a:xfrm>
            <a:off x="4648320" y="1600200"/>
            <a:ext cx="4038120" cy="4525560"/>
          </a:xfrm>
          <a:prstGeom prst="rect">
            <a:avLst/>
          </a:prstGeom>
          <a:noFill/>
          <a:ln w="0">
            <a:noFill/>
          </a:ln>
        </p:spPr>
        <p:txBody>
          <a:bodyPr anchor="t">
            <a:noAutofit/>
          </a:bodyPr>
          <a:lstStyle/>
          <a:p>
            <a:pPr marL="365760" indent="-365760">
              <a:lnSpc>
                <a:spcPct val="100000"/>
              </a:lnSpc>
              <a:spcBef>
                <a:spcPts val="479"/>
              </a:spcBef>
              <a:buClr>
                <a:srgbClr val="873624"/>
              </a:buClr>
              <a:buFont typeface="Wingdings" charset="2"/>
              <a:buChar char=""/>
            </a:pPr>
            <a:r>
              <a:rPr lang="ru-RU" sz="2400" b="0" strike="noStrike" spc="-1">
                <a:solidFill>
                  <a:srgbClr val="FFFFFF"/>
                </a:solidFill>
                <a:latin typeface="Book Antiqua"/>
              </a:rPr>
              <a:t>Образец текста</a:t>
            </a:r>
            <a:endParaRPr lang="uk-UA" sz="2400" b="0" strike="noStrike" spc="-1">
              <a:solidFill>
                <a:srgbClr val="FFFFFF"/>
              </a:solidFill>
              <a:latin typeface="Book Antiqua"/>
            </a:endParaRPr>
          </a:p>
          <a:p>
            <a:pPr marL="777240" lvl="1" indent="-365760">
              <a:lnSpc>
                <a:spcPct val="100000"/>
              </a:lnSpc>
              <a:spcBef>
                <a:spcPts val="439"/>
              </a:spcBef>
              <a:buClr>
                <a:srgbClr val="873624"/>
              </a:buClr>
              <a:buFont typeface="Wingdings" charset="2"/>
              <a:buChar char=""/>
            </a:pPr>
            <a:r>
              <a:rPr lang="ru-RU" sz="2200" b="0" strike="noStrike" spc="-1">
                <a:solidFill>
                  <a:srgbClr val="FFFFFF"/>
                </a:solidFill>
                <a:latin typeface="Book Antiqua"/>
              </a:rPr>
              <a:t>Второй уровень</a:t>
            </a:r>
            <a:endParaRPr lang="uk-UA" sz="2200" b="0" strike="noStrike" spc="-1">
              <a:solidFill>
                <a:srgbClr val="FFFFFF"/>
              </a:solidFill>
              <a:latin typeface="Book Antiqua"/>
            </a:endParaRPr>
          </a:p>
          <a:p>
            <a:pPr marL="1143000" lvl="2" indent="-365760">
              <a:lnSpc>
                <a:spcPct val="100000"/>
              </a:lnSpc>
              <a:spcBef>
                <a:spcPts val="400"/>
              </a:spcBef>
              <a:buClr>
                <a:srgbClr val="873624"/>
              </a:buClr>
              <a:buFont typeface="Wingdings" charset="2"/>
              <a:buChar char=""/>
            </a:pPr>
            <a:r>
              <a:rPr lang="ru-RU" sz="2000" b="0" strike="noStrike" spc="-1">
                <a:solidFill>
                  <a:srgbClr val="FFFFFF"/>
                </a:solidFill>
                <a:latin typeface="Book Antiqua"/>
              </a:rPr>
              <a:t>Третий уровень</a:t>
            </a:r>
            <a:endParaRPr lang="uk-UA" sz="2000" b="0" strike="noStrike" spc="-1">
              <a:solidFill>
                <a:srgbClr val="FFFFFF"/>
              </a:solidFill>
              <a:latin typeface="Book Antiqua"/>
            </a:endParaRPr>
          </a:p>
          <a:p>
            <a:pPr marL="1508760" lvl="3" indent="-320040">
              <a:lnSpc>
                <a:spcPct val="100000"/>
              </a:lnSpc>
              <a:spcBef>
                <a:spcPts val="360"/>
              </a:spcBef>
              <a:buClr>
                <a:srgbClr val="873624"/>
              </a:buClr>
              <a:buFont typeface="Wingdings" charset="2"/>
              <a:buChar char=""/>
            </a:pPr>
            <a:r>
              <a:rPr lang="ru-RU" sz="1800" b="0" strike="noStrike" spc="-1">
                <a:solidFill>
                  <a:srgbClr val="FFFFFF"/>
                </a:solidFill>
                <a:latin typeface="Book Antiqua"/>
              </a:rPr>
              <a:t>Четвертый уровень</a:t>
            </a:r>
            <a:endParaRPr lang="uk-UA" sz="1800" b="0" strike="noStrike" spc="-1">
              <a:solidFill>
                <a:srgbClr val="FFFFFF"/>
              </a:solidFill>
              <a:latin typeface="Book Antiqua"/>
            </a:endParaRPr>
          </a:p>
          <a:p>
            <a:pPr marL="1828800" lvl="4" indent="-320040">
              <a:lnSpc>
                <a:spcPct val="100000"/>
              </a:lnSpc>
              <a:spcBef>
                <a:spcPts val="320"/>
              </a:spcBef>
              <a:buClr>
                <a:srgbClr val="873624"/>
              </a:buClr>
              <a:buFont typeface="Wingdings" charset="2"/>
              <a:buChar char=""/>
            </a:pPr>
            <a:r>
              <a:rPr lang="ru-RU" sz="1600" b="0" strike="noStrike" spc="-1">
                <a:solidFill>
                  <a:srgbClr val="FFFFFF"/>
                </a:solidFill>
                <a:latin typeface="Book Antiqua"/>
              </a:rPr>
              <a:t>Пятый уровень</a:t>
            </a:r>
            <a:endParaRPr lang="uk-UA" sz="1600" b="0" strike="noStrike" spc="-1">
              <a:solidFill>
                <a:srgbClr val="FFFFFF"/>
              </a:solidFill>
              <a:latin typeface="Book Antiqua"/>
            </a:endParaRPr>
          </a:p>
        </p:txBody>
      </p:sp>
      <p:sp>
        <p:nvSpPr>
          <p:cNvPr id="97" name="PlaceHolder 4"/>
          <p:cNvSpPr>
            <a:spLocks noGrp="1"/>
          </p:cNvSpPr>
          <p:nvPr>
            <p:ph type="dt" idx="7"/>
          </p:nvPr>
        </p:nvSpPr>
        <p:spPr>
          <a:xfrm>
            <a:off x="360360" y="6161400"/>
            <a:ext cx="2133360" cy="364680"/>
          </a:xfrm>
          <a:prstGeom prst="rect">
            <a:avLst/>
          </a:prstGeom>
          <a:noFill/>
          <a:ln w="0">
            <a:noFill/>
          </a:ln>
        </p:spPr>
        <p:txBody>
          <a:bodyPr anchor="ctr">
            <a:noAutofit/>
          </a:bodyPr>
          <a:lstStyle>
            <a:lvl1pPr indent="0">
              <a:buNone/>
              <a:defRPr lang="uk-UA" sz="1400" b="0" strike="noStrike" spc="-1">
                <a:latin typeface="Times New Roman"/>
              </a:defRPr>
            </a:lvl1pPr>
          </a:lstStyle>
          <a:p>
            <a:pPr indent="0">
              <a:buNone/>
            </a:pPr>
            <a:r>
              <a:rPr lang="uk-UA" sz="1400" b="0" strike="noStrike" spc="-1">
                <a:latin typeface="Times New Roman"/>
              </a:rPr>
              <a:t>&lt;дата/час&gt;</a:t>
            </a:r>
          </a:p>
        </p:txBody>
      </p:sp>
      <p:sp>
        <p:nvSpPr>
          <p:cNvPr id="98" name="PlaceHolder 5"/>
          <p:cNvSpPr>
            <a:spLocks noGrp="1"/>
          </p:cNvSpPr>
          <p:nvPr>
            <p:ph type="ftr" idx="8"/>
          </p:nvPr>
        </p:nvSpPr>
        <p:spPr>
          <a:xfrm>
            <a:off x="3124080" y="6161400"/>
            <a:ext cx="2895120" cy="364680"/>
          </a:xfrm>
          <a:prstGeom prst="rect">
            <a:avLst/>
          </a:prstGeom>
          <a:noFill/>
          <a:ln w="0">
            <a:noFill/>
          </a:ln>
        </p:spPr>
        <p:txBody>
          <a:bodyPr anchor="ctr">
            <a:noAutofit/>
          </a:bodyPr>
          <a:lstStyle>
            <a:lvl1pPr indent="0" algn="ctr">
              <a:buNone/>
              <a:defRPr lang="uk-UA" sz="1400" b="0" strike="noStrike" spc="-1">
                <a:latin typeface="Times New Roman"/>
              </a:defRPr>
            </a:lvl1pPr>
          </a:lstStyle>
          <a:p>
            <a:pPr indent="0" algn="ctr">
              <a:buNone/>
            </a:pPr>
            <a:r>
              <a:rPr lang="uk-UA" sz="1400" b="0" strike="noStrike" spc="-1">
                <a:latin typeface="Times New Roman"/>
              </a:rPr>
              <a:t>&lt;нижній колонтитул&gt;</a:t>
            </a:r>
          </a:p>
        </p:txBody>
      </p:sp>
      <p:sp>
        <p:nvSpPr>
          <p:cNvPr id="99" name="PlaceHolder 6"/>
          <p:cNvSpPr>
            <a:spLocks noGrp="1"/>
          </p:cNvSpPr>
          <p:nvPr>
            <p:ph type="sldNum" idx="9"/>
          </p:nvPr>
        </p:nvSpPr>
        <p:spPr>
          <a:xfrm>
            <a:off x="6639120" y="6161400"/>
            <a:ext cx="2133360" cy="364680"/>
          </a:xfrm>
          <a:prstGeom prst="rect">
            <a:avLst/>
          </a:prstGeom>
          <a:noFill/>
          <a:ln w="0">
            <a:noFill/>
          </a:ln>
        </p:spPr>
        <p:txBody>
          <a:bodyPr anchor="ctr">
            <a:noAutofit/>
          </a:bodyPr>
          <a:lstStyle>
            <a:lvl1pPr indent="0" algn="r">
              <a:lnSpc>
                <a:spcPct val="100000"/>
              </a:lnSpc>
              <a:buNone/>
              <a:defRPr lang="ru-RU" sz="1200" b="0" strike="noStrike" spc="-1">
                <a:solidFill>
                  <a:srgbClr val="ECE9C6"/>
                </a:solidFill>
                <a:latin typeface="Book Antiqua"/>
              </a:defRPr>
            </a:lvl1pPr>
          </a:lstStyle>
          <a:p>
            <a:pPr indent="0" algn="r">
              <a:lnSpc>
                <a:spcPct val="100000"/>
              </a:lnSpc>
              <a:buNone/>
            </a:pPr>
            <a:fld id="{31F62C53-11C5-4288-87C6-D4BD90DA7737}" type="slidenum">
              <a:rPr lang="ru-RU" sz="1200" b="0" strike="noStrike" spc="-1">
                <a:solidFill>
                  <a:srgbClr val="ECE9C6"/>
                </a:solidFill>
                <a:latin typeface="Book Antiqua"/>
              </a:rPr>
              <a:t>‹#›</a:t>
            </a:fld>
            <a:endParaRPr lang="uk-UA"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32.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1.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 name="PlaceHolder 1"/>
          <p:cNvSpPr>
            <a:spLocks noGrp="1"/>
          </p:cNvSpPr>
          <p:nvPr>
            <p:ph type="title"/>
          </p:nvPr>
        </p:nvSpPr>
        <p:spPr>
          <a:xfrm>
            <a:off x="1403640" y="260640"/>
            <a:ext cx="6400440" cy="3168000"/>
          </a:xfrm>
          <a:prstGeom prst="rect">
            <a:avLst/>
          </a:prstGeom>
          <a:noFill/>
          <a:ln w="0">
            <a:noFill/>
          </a:ln>
        </p:spPr>
        <p:txBody>
          <a:bodyPr anchor="b">
            <a:normAutofit fontScale="90000"/>
          </a:bodyPr>
          <a:lstStyle/>
          <a:p>
            <a:pPr algn="ctr">
              <a:lnSpc>
                <a:spcPct val="100000"/>
              </a:lnSpc>
            </a:pPr>
            <a:r>
              <a:rPr sz="5400" dirty="0"/>
              <a:t/>
            </a:r>
            <a:br>
              <a:rPr sz="5400" dirty="0"/>
            </a:br>
            <a:r>
              <a:rPr lang="uk-UA" sz="2200" b="0" strike="noStrike" spc="-1" dirty="0">
                <a:solidFill>
                  <a:srgbClr val="000000"/>
                </a:solidFill>
                <a:latin typeface="Times New Roman" panose="02020603050405020304" pitchFamily="18" charset="0"/>
                <a:cs typeface="Times New Roman" panose="02020603050405020304" pitchFamily="18" charset="0"/>
              </a:rPr>
              <a:t>Херсонський державний університет</a:t>
            </a:r>
            <a:r>
              <a:rPr sz="2200" dirty="0">
                <a:latin typeface="Times New Roman" panose="02020603050405020304" pitchFamily="18" charset="0"/>
                <a:cs typeface="Times New Roman" panose="02020603050405020304" pitchFamily="18" charset="0"/>
              </a:rPr>
              <a:t/>
            </a:r>
            <a:br>
              <a:rPr sz="2200" dirty="0">
                <a:latin typeface="Times New Roman" panose="02020603050405020304" pitchFamily="18" charset="0"/>
                <a:cs typeface="Times New Roman" panose="02020603050405020304" pitchFamily="18" charset="0"/>
              </a:rPr>
            </a:br>
            <a:r>
              <a:rPr lang="uk-UA" sz="2200" b="0" strike="noStrike" spc="-1" dirty="0">
                <a:solidFill>
                  <a:srgbClr val="000000"/>
                </a:solidFill>
                <a:latin typeface="Times New Roman" panose="02020603050405020304" pitchFamily="18" charset="0"/>
                <a:cs typeface="Times New Roman" panose="02020603050405020304" pitchFamily="18" charset="0"/>
              </a:rPr>
              <a:t>кафедра медицини</a:t>
            </a:r>
            <a:r>
              <a:rPr sz="5400" dirty="0">
                <a:latin typeface="Times New Roman" panose="02020603050405020304" pitchFamily="18" charset="0"/>
                <a:cs typeface="Times New Roman" panose="02020603050405020304" pitchFamily="18" charset="0"/>
              </a:rPr>
              <a:t/>
            </a:r>
            <a:br>
              <a:rPr sz="5400" dirty="0">
                <a:latin typeface="Times New Roman" panose="02020603050405020304" pitchFamily="18" charset="0"/>
                <a:cs typeface="Times New Roman" panose="02020603050405020304" pitchFamily="18" charset="0"/>
              </a:rPr>
            </a:br>
            <a:r>
              <a:rPr sz="5400" dirty="0"/>
              <a:t/>
            </a:r>
            <a:br>
              <a:rPr sz="5400" dirty="0"/>
            </a:br>
            <a:r>
              <a:rPr lang="ru-RU" sz="4000" dirty="0" err="1" smtClean="0">
                <a:latin typeface="Times New Roman" panose="02020603050405020304" pitchFamily="18" charset="0"/>
                <a:cs typeface="Times New Roman" panose="02020603050405020304" pitchFamily="18" charset="0"/>
              </a:rPr>
              <a:t>Інструментальні</a:t>
            </a:r>
            <a:r>
              <a:rPr lang="ru-RU" sz="4000" dirty="0" smtClean="0">
                <a:latin typeface="Times New Roman" panose="02020603050405020304" pitchFamily="18" charset="0"/>
                <a:cs typeface="Times New Roman" panose="02020603050405020304" pitchFamily="18" charset="0"/>
              </a:rPr>
              <a:t> </a:t>
            </a:r>
            <a:r>
              <a:rPr lang="ru-RU" sz="4000" dirty="0" err="1">
                <a:latin typeface="Times New Roman" panose="02020603050405020304" pitchFamily="18" charset="0"/>
                <a:cs typeface="Times New Roman" panose="02020603050405020304" pitchFamily="18" charset="0"/>
              </a:rPr>
              <a:t>методи</a:t>
            </a:r>
            <a:r>
              <a:rPr lang="ru-RU" sz="4000" dirty="0">
                <a:latin typeface="Times New Roman" panose="02020603050405020304" pitchFamily="18" charset="0"/>
                <a:cs typeface="Times New Roman" panose="02020603050405020304" pitchFamily="18" charset="0"/>
              </a:rPr>
              <a:t> </a:t>
            </a:r>
            <a:r>
              <a:rPr lang="ru-RU" sz="4000" dirty="0" err="1">
                <a:latin typeface="Times New Roman" panose="02020603050405020304" pitchFamily="18" charset="0"/>
                <a:cs typeface="Times New Roman" panose="02020603050405020304" pitchFamily="18" charset="0"/>
              </a:rPr>
              <a:t>функціональної</a:t>
            </a:r>
            <a:r>
              <a:rPr lang="ru-RU" sz="4000" dirty="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діагностики</a:t>
            </a:r>
            <a:endParaRPr lang="uk-UA" sz="4000" b="0" strike="noStrike" spc="-1" dirty="0">
              <a:solidFill>
                <a:srgbClr val="FFFFFF"/>
              </a:solidFill>
              <a:latin typeface="Times New Roman" panose="02020603050405020304" pitchFamily="18" charset="0"/>
              <a:cs typeface="Times New Roman" panose="02020603050405020304" pitchFamily="18" charset="0"/>
            </a:endParaRPr>
          </a:p>
        </p:txBody>
      </p:sp>
      <p:pic>
        <p:nvPicPr>
          <p:cNvPr id="138" name="Рисунок 4"/>
          <p:cNvPicPr/>
          <p:nvPr/>
        </p:nvPicPr>
        <p:blipFill>
          <a:blip r:embed="rId2"/>
          <a:stretch/>
        </p:blipFill>
        <p:spPr>
          <a:xfrm>
            <a:off x="539640" y="4365000"/>
            <a:ext cx="2592000" cy="2016000"/>
          </a:xfrm>
          <a:prstGeom prst="rect">
            <a:avLst/>
          </a:prstGeom>
          <a:ln w="0">
            <a:noFill/>
          </a:ln>
        </p:spPr>
      </p:pic>
      <p:pic>
        <p:nvPicPr>
          <p:cNvPr id="2" name="Рисунок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6970" y="4314075"/>
            <a:ext cx="3057525" cy="20669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mc:Choice>
    <mc:Fallback xmlns:p15="http://schemas.microsoft.com/office/powerpoint/2012/main" xmlns="">
      <p:transition spd="slow"/>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26" presetClass="emph" fill="hold" nodeType="clickEffect">
                                  <p:stCondLst>
                                    <p:cond delay="0"/>
                                  </p:stCondLst>
                                  <p:childTnLst>
                                    <p:animEffect transition="out" filter="fade">
                                      <p:cBhvr additive="repl">
                                        <p:cTn id="6" dur="500"/>
                                        <p:tgtEl>
                                          <p:spTgt spid="136"/>
                                        </p:tgtEl>
                                      </p:cBhvr>
                                    </p:animEffect>
                                    <p:animScale>
                                      <p:cBhvr>
                                        <p:cTn id="7" dur="250" autoRev="1" fill="hold"/>
                                        <p:tgtEl>
                                          <p:spTgt spid="13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PlaceHolder 2"/>
          <p:cNvSpPr>
            <a:spLocks noGrp="1"/>
          </p:cNvSpPr>
          <p:nvPr>
            <p:ph type="title"/>
          </p:nvPr>
        </p:nvSpPr>
        <p:spPr>
          <a:prstGeom prst="rect">
            <a:avLst/>
          </a:prstGeom>
          <a:noFill/>
          <a:ln w="0">
            <a:noFill/>
          </a:ln>
        </p:spPr>
        <p:txBody>
          <a:bodyPr anchor="ctr">
            <a:noAutofit/>
          </a:bodyPr>
          <a:lstStyle/>
          <a:p>
            <a:pPr indent="0" algn="ctr">
              <a:lnSpc>
                <a:spcPct val="100000"/>
              </a:lnSpc>
              <a:buNone/>
            </a:pPr>
            <a:r>
              <a:rPr lang="ru-RU" sz="5400" b="1" strike="noStrike" spc="-1">
                <a:solidFill>
                  <a:srgbClr val="FFFFFF"/>
                </a:solidFill>
                <a:latin typeface="Book Antiqua"/>
              </a:rPr>
              <a:t>мета:</a:t>
            </a:r>
            <a:endParaRPr lang="uk-UA" sz="5400" b="0" strike="noStrike" spc="-1">
              <a:solidFill>
                <a:srgbClr val="FFFFFF"/>
              </a:solidFill>
              <a:latin typeface="Book Antiqua"/>
            </a:endParaRPr>
          </a:p>
        </p:txBody>
      </p:sp>
      <p:sp>
        <p:nvSpPr>
          <p:cNvPr id="139" name="PlaceHolder 1"/>
          <p:cNvSpPr>
            <a:spLocks noGrp="1"/>
          </p:cNvSpPr>
          <p:nvPr>
            <p:ph/>
          </p:nvPr>
        </p:nvSpPr>
        <p:spPr>
          <a:xfrm>
            <a:off x="699119" y="2248200"/>
            <a:ext cx="4651814" cy="3322867"/>
          </a:xfrm>
          <a:prstGeom prst="rect">
            <a:avLst/>
          </a:prstGeom>
          <a:noFill/>
          <a:ln w="0">
            <a:noFill/>
          </a:ln>
        </p:spPr>
        <p:txBody>
          <a:bodyPr anchor="t">
            <a:noAutofit/>
          </a:bodyPr>
          <a:lstStyle/>
          <a:p>
            <a:r>
              <a:rPr lang="ru-RU" sz="2000" b="0" strike="noStrike" spc="-1" dirty="0">
                <a:solidFill>
                  <a:srgbClr val="FFFFFF"/>
                </a:solidFill>
                <a:latin typeface="Times New Roman" panose="02020603050405020304" pitchFamily="18" charset="0"/>
                <a:cs typeface="Times New Roman" panose="02020603050405020304" pitchFamily="18" charset="0"/>
              </a:rPr>
              <a:t> </a:t>
            </a:r>
            <a:r>
              <a:rPr lang="uk-UA" sz="2000" dirty="0" smtClean="0">
                <a:latin typeface="Times New Roman" panose="02020603050405020304" pitchFamily="18" charset="0"/>
                <a:cs typeface="Times New Roman" panose="02020603050405020304" pitchFamily="18" charset="0"/>
              </a:rPr>
              <a:t>Сформувати </a:t>
            </a:r>
            <a:r>
              <a:rPr lang="uk-UA" sz="2000" dirty="0">
                <a:latin typeface="Times New Roman" panose="02020603050405020304" pitchFamily="18" charset="0"/>
                <a:cs typeface="Times New Roman" panose="02020603050405020304" pitchFamily="18" charset="0"/>
              </a:rPr>
              <a:t>у студентів системи знань щодо найсучасніших інструментальних методів функціональної діагностики та лікування, які використовуються при дослідженні різних фізіологічних та патологічних станів організму. Навчити студентів володіти основними техніками проведення цих досліджень та контролювати динаміку реабілітаційного процесу на підставі  даних інструментальних методів діагностики.</a:t>
            </a:r>
            <a:endParaRPr lang="ru-RU" sz="2000" dirty="0">
              <a:latin typeface="Times New Roman" panose="02020603050405020304" pitchFamily="18" charset="0"/>
              <a:cs typeface="Times New Roman" panose="02020603050405020304" pitchFamily="18" charset="0"/>
            </a:endParaRPr>
          </a:p>
          <a:p>
            <a:endParaRPr lang="ru-RU" dirty="0">
              <a:latin typeface="Book Antiqua" panose="02040602050305030304" pitchFamily="18" charset="0"/>
            </a:endParaRPr>
          </a:p>
        </p:txBody>
      </p:sp>
      <p:sp>
        <p:nvSpPr>
          <p:cNvPr id="2" name="Заголовок 1"/>
          <p:cNvSpPr>
            <a:spLocks noGrp="1"/>
          </p:cNvSpPr>
          <p:nvPr>
            <p:ph type="title"/>
          </p:nvPr>
        </p:nvSpPr>
        <p:spPr/>
        <p:txBody>
          <a:bodyPr/>
          <a:lstStyle/>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9985" y="2401316"/>
            <a:ext cx="3076575" cy="2047875"/>
          </a:xfrm>
          <a:prstGeom prst="rect">
            <a:avLst/>
          </a:prstGeom>
        </p:spPr>
      </p:pic>
    </p:spTree>
  </p:cSld>
  <p:clrMapOvr>
    <a:masterClrMapping/>
  </p:clrMapOvr>
  <p:transition spd="slow">
    <p:push dir="u"/>
  </p:transition>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42" presetClass="entr" fill="hold" nodeType="clickEffect">
                                  <p:stCondLst>
                                    <p:cond delay="0"/>
                                  </p:stCondLst>
                                  <p:childTnLst>
                                    <p:set>
                                      <p:cBhvr>
                                        <p:cTn id="6" dur="1" fill="hold">
                                          <p:stCondLst>
                                            <p:cond delay="0"/>
                                          </p:stCondLst>
                                        </p:cTn>
                                        <p:tgtEl>
                                          <p:spTgt spid="139">
                                            <p:txEl>
                                              <p:pRg st="0" end="0"/>
                                            </p:txEl>
                                          </p:spTgt>
                                        </p:tgtEl>
                                        <p:attrNameLst>
                                          <p:attrName>style.visibility</p:attrName>
                                        </p:attrNameLst>
                                      </p:cBhvr>
                                      <p:to>
                                        <p:strVal val="visible"/>
                                      </p:to>
                                    </p:set>
                                    <p:animEffect transition="in" filter="fade">
                                      <p:cBhvr additive="repl">
                                        <p:cTn id="7" dur="1000"/>
                                        <p:tgtEl>
                                          <p:spTgt spid="139">
                                            <p:txEl>
                                              <p:pRg st="0" end="0"/>
                                            </p:txEl>
                                          </p:spTgt>
                                        </p:tgtEl>
                                      </p:cBhvr>
                                    </p:animEffect>
                                    <p:anim calcmode="lin" valueType="num">
                                      <p:cBhvr additive="repl">
                                        <p:cTn id="8" dur="1000" fill="hold"/>
                                        <p:tgtEl>
                                          <p:spTgt spid="139">
                                            <p:txEl>
                                              <p:pRg st="0" end="0"/>
                                            </p:txEl>
                                          </p:spTgt>
                                        </p:tgtEl>
                                        <p:attrNameLst>
                                          <p:attrName>ppt_x</p:attrName>
                                        </p:attrNameLst>
                                      </p:cBhvr>
                                      <p:tavLst>
                                        <p:tav tm="0">
                                          <p:val>
                                            <p:strVal val="#ppt_x"/>
                                          </p:val>
                                        </p:tav>
                                        <p:tav tm="100000">
                                          <p:val>
                                            <p:strVal val="#ppt_x"/>
                                          </p:val>
                                        </p:tav>
                                      </p:tavLst>
                                    </p:anim>
                                    <p:anim calcmode="lin" valueType="num">
                                      <p:cBhvr additive="repl">
                                        <p:cTn id="9" dur="1000" fill="hold"/>
                                        <p:tgtEl>
                                          <p:spTgt spid="13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 name="PlaceHolder 1"/>
          <p:cNvSpPr>
            <a:spLocks noGrp="1"/>
          </p:cNvSpPr>
          <p:nvPr>
            <p:ph/>
          </p:nvPr>
        </p:nvSpPr>
        <p:spPr>
          <a:xfrm>
            <a:off x="699119" y="221673"/>
            <a:ext cx="4399353" cy="6082145"/>
          </a:xfrm>
          <a:prstGeom prst="rect">
            <a:avLst/>
          </a:prstGeom>
          <a:noFill/>
          <a:ln w="0">
            <a:noFill/>
          </a:ln>
        </p:spPr>
        <p:txBody>
          <a:bodyPr anchor="t">
            <a:noAutofit/>
          </a:bodyPr>
          <a:lstStyle/>
          <a:p>
            <a:pPr marL="365760" indent="-365760" algn="just">
              <a:spcBef>
                <a:spcPts val="479"/>
              </a:spcBef>
              <a:buClr>
                <a:srgbClr val="873624"/>
              </a:buClr>
              <a:buFont typeface="Wingdings" charset="2"/>
              <a:buChar char=""/>
            </a:pPr>
            <a:r>
              <a:rPr lang="ru-RU" sz="2000" dirty="0" err="1">
                <a:latin typeface="Times New Roman" panose="02020603050405020304" pitchFamily="18" charset="0"/>
                <a:cs typeface="Times New Roman" panose="02020603050405020304" pitchFamily="18" charset="0"/>
              </a:rPr>
              <a:t>Навчальний</a:t>
            </a:r>
            <a:r>
              <a:rPr lang="ru-RU" sz="2000" dirty="0">
                <a:latin typeface="Times New Roman" panose="02020603050405020304" pitchFamily="18" charset="0"/>
                <a:cs typeface="Times New Roman" panose="02020603050405020304" pitchFamily="18" charset="0"/>
              </a:rPr>
              <a:t> курс </a:t>
            </a:r>
            <a:r>
              <a:rPr lang="ru-RU" sz="2000" dirty="0" err="1" smtClean="0">
                <a:latin typeface="Times New Roman" panose="02020603050405020304" pitchFamily="18" charset="0"/>
                <a:cs typeface="Times New Roman" panose="02020603050405020304" pitchFamily="18" charset="0"/>
              </a:rPr>
              <a:t>спрямований</a:t>
            </a:r>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на </a:t>
            </a:r>
            <a:r>
              <a:rPr lang="ru-RU" sz="2000" dirty="0" err="1">
                <a:latin typeface="Times New Roman" panose="02020603050405020304" pitchFamily="18" charset="0"/>
                <a:cs typeface="Times New Roman" panose="02020603050405020304" pitchFamily="18" charset="0"/>
              </a:rPr>
              <a:t>оволодіння</a:t>
            </a:r>
            <a:r>
              <a:rPr lang="ru-RU" sz="2000" dirty="0">
                <a:latin typeface="Times New Roman" panose="02020603050405020304" pitchFamily="18" charset="0"/>
                <a:cs typeface="Times New Roman" panose="02020603050405020304" pitchFamily="18" charset="0"/>
              </a:rPr>
              <a:t> студентами </a:t>
            </a:r>
            <a:r>
              <a:rPr lang="ru-RU" sz="2000" dirty="0" err="1">
                <a:latin typeface="Times New Roman" panose="02020603050405020304" pitchFamily="18" charset="0"/>
                <a:cs typeface="Times New Roman" panose="02020603050405020304" pitchFamily="18" charset="0"/>
              </a:rPr>
              <a:t>спеціальними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знаннями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методичними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прийомами</a:t>
            </a:r>
            <a:r>
              <a:rPr lang="ru-RU" sz="2000" dirty="0">
                <a:latin typeface="Times New Roman" panose="02020603050405020304" pitchFamily="18" charset="0"/>
                <a:cs typeface="Times New Roman" panose="02020603050405020304" pitchFamily="18" charset="0"/>
              </a:rPr>
              <a:t> та </a:t>
            </a:r>
            <a:r>
              <a:rPr lang="ru-RU" sz="2000" dirty="0" err="1">
                <a:latin typeface="Times New Roman" panose="02020603050405020304" pitchFamily="18" charset="0"/>
                <a:cs typeface="Times New Roman" panose="02020603050405020304" pitchFamily="18" charset="0"/>
              </a:rPr>
              <a:t>практичними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навиками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застосування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функціональної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діагностики</a:t>
            </a:r>
            <a:r>
              <a:rPr lang="ru-RU" sz="2000" dirty="0">
                <a:latin typeface="Times New Roman" panose="02020603050405020304" pitchFamily="18" charset="0"/>
                <a:cs typeface="Times New Roman" panose="02020603050405020304" pitchFamily="18" charset="0"/>
              </a:rPr>
              <a:t> у комплексному </a:t>
            </a:r>
            <a:r>
              <a:rPr lang="ru-RU" sz="2000" dirty="0" err="1">
                <a:latin typeface="Times New Roman" panose="02020603050405020304" pitchFamily="18" charset="0"/>
                <a:cs typeface="Times New Roman" panose="02020603050405020304" pitchFamily="18" charset="0"/>
              </a:rPr>
              <a:t>процесі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відновлення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здоров'я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фізичного</a:t>
            </a:r>
            <a:r>
              <a:rPr lang="ru-RU" sz="2000" dirty="0">
                <a:latin typeface="Times New Roman" panose="02020603050405020304" pitchFamily="18" charset="0"/>
                <a:cs typeface="Times New Roman" panose="02020603050405020304" pitchFamily="18" charset="0"/>
              </a:rPr>
              <a:t> стану та </a:t>
            </a:r>
            <a:r>
              <a:rPr lang="ru-RU" sz="2000" dirty="0" err="1">
                <a:latin typeface="Times New Roman" panose="02020603050405020304" pitchFamily="18" charset="0"/>
                <a:cs typeface="Times New Roman" panose="02020603050405020304" pitchFamily="18" charset="0"/>
              </a:rPr>
              <a:t>працездатності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хворих</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інвалідів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Узагальнюючи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наукові</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практичні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дані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дисципліна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розкриває</a:t>
            </a:r>
            <a:r>
              <a:rPr lang="ru-RU" sz="2000" dirty="0">
                <a:latin typeface="Times New Roman" panose="02020603050405020304" pitchFamily="18" charset="0"/>
                <a:cs typeface="Times New Roman" panose="02020603050405020304" pitchFamily="18" charset="0"/>
              </a:rPr>
              <a:t> суть </a:t>
            </a:r>
            <a:r>
              <a:rPr lang="ru-RU" sz="2000" dirty="0" err="1">
                <a:latin typeface="Times New Roman" panose="02020603050405020304" pitchFamily="18" charset="0"/>
                <a:cs typeface="Times New Roman" panose="02020603050405020304" pitchFamily="18" charset="0"/>
              </a:rPr>
              <a:t>завдань</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функціональної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діагностики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необхідно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вирішувати</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процесі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організації</a:t>
            </a:r>
            <a:r>
              <a:rPr lang="ru-RU" sz="2000" dirty="0">
                <a:latin typeface="Times New Roman" panose="02020603050405020304" pitchFamily="18" charset="0"/>
                <a:cs typeface="Times New Roman" panose="02020603050405020304" pitchFamily="18" charset="0"/>
              </a:rPr>
              <a:t> і </a:t>
            </a:r>
            <a:r>
              <a:rPr lang="ru-RU" sz="2000" dirty="0" err="1">
                <a:latin typeface="Times New Roman" panose="02020603050405020304" pitchFamily="18" charset="0"/>
                <a:cs typeface="Times New Roman" panose="02020603050405020304" pitchFamily="18" charset="0"/>
              </a:rPr>
              <a:t>проведення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фізичної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терапії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ерготерапії</a:t>
            </a:r>
            <a:r>
              <a:rPr lang="ru-RU" sz="2000" dirty="0">
                <a:latin typeface="Times New Roman" panose="02020603050405020304" pitchFamily="18" charset="0"/>
                <a:cs typeface="Times New Roman" panose="02020603050405020304" pitchFamily="18" charset="0"/>
              </a:rPr>
              <a:t> з </a:t>
            </a:r>
            <a:r>
              <a:rPr lang="ru-RU" sz="2000" dirty="0" err="1">
                <a:latin typeface="Times New Roman" panose="02020603050405020304" pitchFamily="18" charset="0"/>
                <a:cs typeface="Times New Roman" panose="02020603050405020304" pitchFamily="18" charset="0"/>
              </a:rPr>
              <a:t>даним</a:t>
            </a:r>
            <a:r>
              <a:rPr lang="ru-RU" sz="2000" dirty="0">
                <a:latin typeface="Times New Roman" panose="02020603050405020304" pitchFamily="18" charset="0"/>
                <a:cs typeface="Times New Roman" panose="02020603050405020304" pitchFamily="18" charset="0"/>
              </a:rPr>
              <a:t> контингентом, </a:t>
            </a:r>
            <a:r>
              <a:rPr lang="ru-RU" sz="2000" dirty="0" err="1">
                <a:latin typeface="Times New Roman" panose="02020603050405020304" pitchFamily="18" charset="0"/>
                <a:cs typeface="Times New Roman" panose="02020603050405020304" pitchFamily="18" charset="0"/>
              </a:rPr>
              <a:t>обґрунтовує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ефективні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методи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реалізації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цих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завдань</a:t>
            </a:r>
            <a:r>
              <a:rPr lang="ru-RU" sz="2000" dirty="0">
                <a:latin typeface="Book Antiqua" panose="02040602050305030304" pitchFamily="18" charset="0"/>
              </a:rPr>
              <a:t>.</a:t>
            </a:r>
            <a:endParaRPr lang="uk-UA" sz="2000" b="0" strike="noStrike" spc="-1" dirty="0">
              <a:solidFill>
                <a:srgbClr val="FFFFFF"/>
              </a:solidFill>
              <a:latin typeface="Book Antiqua" panose="02040602050305030304" pitchFamily="18" charset="0"/>
            </a:endParaRP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6346" y="221673"/>
            <a:ext cx="3000375" cy="2066925"/>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6346" y="3652837"/>
            <a:ext cx="3048000" cy="19907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p:nvPr>
        </p:nvSpPr>
        <p:spPr>
          <a:xfrm>
            <a:off x="648507" y="3002691"/>
            <a:ext cx="7745040" cy="2700807"/>
          </a:xfrm>
        </p:spPr>
        <p:txBody>
          <a:bodyPr>
            <a:normAutofit/>
          </a:bodyPr>
          <a:lstStyle/>
          <a:p>
            <a:pPr algn="just"/>
            <a:r>
              <a:rPr lang="ru-RU" sz="2000" dirty="0">
                <a:latin typeface="Times New Roman" panose="02020603050405020304" pitchFamily="18" charset="0"/>
                <a:cs typeface="Times New Roman" panose="02020603050405020304" pitchFamily="18" charset="0"/>
              </a:rPr>
              <a:t>«</a:t>
            </a:r>
            <a:r>
              <a:rPr lang="ru-RU" sz="2000" dirty="0" err="1">
                <a:latin typeface="Times New Roman" panose="02020603050405020304" pitchFamily="18" charset="0"/>
                <a:cs typeface="Times New Roman" panose="02020603050405020304" pitchFamily="18" charset="0"/>
              </a:rPr>
              <a:t>Інструментальні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методи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функціональної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діагностики</a:t>
            </a:r>
            <a:r>
              <a:rPr lang="ru-RU" sz="2000" dirty="0">
                <a:latin typeface="Times New Roman" panose="02020603050405020304" pitchFamily="18" charset="0"/>
                <a:cs typeface="Times New Roman" panose="02020603050405020304" pitchFamily="18" charset="0"/>
              </a:rPr>
              <a:t>» – одна з </a:t>
            </a:r>
            <a:r>
              <a:rPr lang="ru-RU" sz="2000" dirty="0" err="1">
                <a:latin typeface="Times New Roman" panose="02020603050405020304" pitchFamily="18" charset="0"/>
                <a:cs typeface="Times New Roman" panose="02020603050405020304" pitchFamily="18" charset="0"/>
              </a:rPr>
              <a:t>вибіркових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дисциплін</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системі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вищої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медичної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освіти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якої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необхідні</a:t>
            </a:r>
            <a:r>
              <a:rPr lang="ru-RU" sz="2000" dirty="0">
                <a:latin typeface="Times New Roman" panose="02020603050405020304" pitchFamily="18" charset="0"/>
                <a:cs typeface="Times New Roman" panose="02020603050405020304" pitchFamily="18" charset="0"/>
              </a:rPr>
              <a:t> для </a:t>
            </a:r>
            <a:r>
              <a:rPr lang="ru-RU" sz="2000" dirty="0" err="1">
                <a:latin typeface="Times New Roman" panose="02020603050405020304" pitchFamily="18" charset="0"/>
                <a:cs typeface="Times New Roman" panose="02020603050405020304" pitchFamily="18" charset="0"/>
              </a:rPr>
              <a:t>якісної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підготовки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фахівців</a:t>
            </a:r>
            <a:r>
              <a:rPr lang="ru-RU" sz="2000" dirty="0">
                <a:latin typeface="Times New Roman" panose="02020603050405020304" pitchFamily="18" charset="0"/>
                <a:cs typeface="Times New Roman" panose="02020603050405020304" pitchFamily="18" charset="0"/>
              </a:rPr>
              <a:t> у </a:t>
            </a:r>
            <a:r>
              <a:rPr lang="ru-RU" sz="2000" dirty="0" err="1">
                <a:latin typeface="Times New Roman" panose="02020603050405020304" pitchFamily="18" charset="0"/>
                <a:cs typeface="Times New Roman" panose="02020603050405020304" pitchFamily="18" charset="0"/>
              </a:rPr>
              <a:t>галузі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охорони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здоров’я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вивчення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дисципліни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закладає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масив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знань</a:t>
            </a:r>
            <a:r>
              <a:rPr lang="ru-RU" sz="2000" dirty="0">
                <a:latin typeface="Times New Roman" panose="02020603050405020304" pitchFamily="18" charset="0"/>
                <a:cs typeface="Times New Roman" panose="02020603050405020304" pitchFamily="18" charset="0"/>
              </a:rPr>
              <a:t> студентами </a:t>
            </a:r>
            <a:r>
              <a:rPr lang="ru-RU" sz="2000" dirty="0" err="1">
                <a:latin typeface="Times New Roman" panose="02020603050405020304" pitchFamily="18" charset="0"/>
                <a:cs typeface="Times New Roman" panose="02020603050405020304" pitchFamily="18" charset="0"/>
              </a:rPr>
              <a:t>інструментальних</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методів</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діагностики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передбачає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інтеграцію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викладання</a:t>
            </a:r>
            <a:r>
              <a:rPr lang="ru-RU" sz="2000" dirty="0">
                <a:latin typeface="Times New Roman" panose="02020603050405020304" pitchFamily="18" charset="0"/>
                <a:cs typeface="Times New Roman" panose="02020603050405020304" pitchFamily="18" charset="0"/>
              </a:rPr>
              <a:t> з </a:t>
            </a:r>
            <a:r>
              <a:rPr lang="ru-RU" sz="2000" dirty="0" err="1">
                <a:latin typeface="Times New Roman" panose="02020603050405020304" pitchFamily="18" charset="0"/>
                <a:cs typeface="Times New Roman" panose="02020603050405020304" pitchFamily="18" charset="0"/>
              </a:rPr>
              <a:t>гастроентерологією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пульмонологією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нефрологією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функціональною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діагностикою</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тощо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формує</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уміння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застосовувати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набуті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знання</a:t>
            </a:r>
            <a:r>
              <a:rPr lang="ru-RU" sz="2000" dirty="0">
                <a:latin typeface="Times New Roman" panose="02020603050405020304" pitchFamily="18" charset="0"/>
                <a:cs typeface="Times New Roman" panose="02020603050405020304" pitchFamily="18" charset="0"/>
              </a:rPr>
              <a:t> в </a:t>
            </a:r>
            <a:r>
              <a:rPr lang="ru-RU" sz="2000" dirty="0" err="1">
                <a:latin typeface="Times New Roman" panose="02020603050405020304" pitchFamily="18" charset="0"/>
                <a:cs typeface="Times New Roman" panose="02020603050405020304" pitchFamily="18" charset="0"/>
              </a:rPr>
              <a:t>процесі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професійної</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діяльності</a:t>
            </a:r>
            <a:r>
              <a:rPr lang="ru-RU" sz="2000" dirty="0">
                <a:latin typeface="Times New Roman" panose="02020603050405020304" pitchFamily="18" charset="0"/>
                <a:cs typeface="Times New Roman" panose="02020603050405020304" pitchFamily="18" charset="0"/>
              </a:rPr>
              <a:t> на </a:t>
            </a:r>
            <a:r>
              <a:rPr lang="ru-RU" sz="2000" dirty="0" err="1">
                <a:latin typeface="Times New Roman" panose="02020603050405020304" pitchFamily="18" charset="0"/>
                <a:cs typeface="Times New Roman" panose="02020603050405020304" pitchFamily="18" charset="0"/>
              </a:rPr>
              <a:t>рівні</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лікаря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загального</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профілю</a:t>
            </a:r>
            <a:r>
              <a:rPr lang="ru-RU" sz="2000" dirty="0">
                <a:latin typeface="Times New Roman" panose="02020603050405020304" pitchFamily="18" charset="0"/>
                <a:cs typeface="Times New Roman" panose="02020603050405020304" pitchFamily="18" charset="0"/>
              </a:rPr>
              <a:t>. </a:t>
            </a:r>
          </a:p>
        </p:txBody>
      </p:sp>
      <p:sp>
        <p:nvSpPr>
          <p:cNvPr id="2" name="Заголовок 1"/>
          <p:cNvSpPr>
            <a:spLocks noGrp="1"/>
          </p:cNvSpPr>
          <p:nvPr>
            <p:ph type="title"/>
          </p:nvPr>
        </p:nvSpPr>
        <p:spPr/>
        <p:txBody>
          <a:bodyPr/>
          <a:lstStyle/>
          <a:p>
            <a:endParaRPr lang="ru-RU"/>
          </a:p>
        </p:txBody>
      </p:sp>
      <p:sp>
        <p:nvSpPr>
          <p:cNvPr id="3" name="Заголовок 2"/>
          <p:cNvSpPr>
            <a:spLocks noGrp="1"/>
          </p:cNvSpPr>
          <p:nvPr>
            <p:ph type="title"/>
          </p:nvPr>
        </p:nvSpPr>
        <p:spPr/>
        <p:txBody>
          <a:bodyPr/>
          <a:lstStyle/>
          <a:p>
            <a:endParaRPr lang="ru-RU"/>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320" y="819678"/>
            <a:ext cx="3009900" cy="19335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mc:Choice>
    <mc:Fallback xmlns:p15="http://schemas.microsoft.com/office/powerpoint/2012/main"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PlaceHolder 1"/>
          <p:cNvSpPr>
            <a:spLocks noGrp="1"/>
          </p:cNvSpPr>
          <p:nvPr>
            <p:ph/>
          </p:nvPr>
        </p:nvSpPr>
        <p:spPr>
          <a:xfrm>
            <a:off x="699119" y="2269068"/>
            <a:ext cx="7821426" cy="3318932"/>
          </a:xfrm>
          <a:prstGeom prst="rect">
            <a:avLst/>
          </a:prstGeom>
          <a:noFill/>
          <a:ln w="0">
            <a:noFill/>
          </a:ln>
        </p:spPr>
        <p:txBody>
          <a:bodyPr anchor="t">
            <a:normAutofit fontScale="25000" lnSpcReduction="20000"/>
          </a:bodyPr>
          <a:lstStyle/>
          <a:p>
            <a:pPr indent="0" algn="r">
              <a:lnSpc>
                <a:spcPct val="100000"/>
              </a:lnSpc>
              <a:spcBef>
                <a:spcPts val="961"/>
              </a:spcBef>
              <a:buNone/>
            </a:pPr>
            <a:endParaRPr lang="uk-UA" sz="4800" b="0" strike="noStrike" spc="-1" dirty="0">
              <a:solidFill>
                <a:srgbClr val="FFFFFF"/>
              </a:solidFill>
              <a:latin typeface="Book Antiqua"/>
            </a:endParaRPr>
          </a:p>
          <a:p>
            <a:pPr indent="0" algn="r">
              <a:lnSpc>
                <a:spcPct val="100000"/>
              </a:lnSpc>
              <a:spcBef>
                <a:spcPts val="479"/>
              </a:spcBef>
              <a:buNone/>
              <a:tabLst>
                <a:tab pos="0" algn="l"/>
              </a:tabLst>
            </a:pPr>
            <a:endParaRPr lang="uk-UA" sz="2400" b="0" strike="noStrike" spc="-1" dirty="0">
              <a:solidFill>
                <a:srgbClr val="FFFFFF"/>
              </a:solidFill>
              <a:latin typeface="Book Antiqua"/>
            </a:endParaRPr>
          </a:p>
          <a:p>
            <a:pPr algn="r">
              <a:lnSpc>
                <a:spcPct val="100000"/>
              </a:lnSpc>
              <a:spcBef>
                <a:spcPts val="479"/>
              </a:spcBef>
              <a:tabLst>
                <a:tab pos="0" algn="l"/>
              </a:tabLst>
            </a:pPr>
            <a:r>
              <a:rPr lang="ru-RU" sz="8000" dirty="0">
                <a:latin typeface="Times New Roman" panose="02020603050405020304" pitchFamily="18" charset="0"/>
                <a:cs typeface="Times New Roman" panose="02020603050405020304" pitchFamily="18" charset="0"/>
              </a:rPr>
              <a:t>В </a:t>
            </a:r>
            <a:r>
              <a:rPr lang="ru-RU" sz="8000" dirty="0" err="1">
                <a:latin typeface="Times New Roman" panose="02020603050405020304" pitchFamily="18" charset="0"/>
                <a:cs typeface="Times New Roman" panose="02020603050405020304" pitchFamily="18" charset="0"/>
              </a:rPr>
              <a:t>останні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десятиріччя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інструментальні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методи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поповнилися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новими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підходами</a:t>
            </a:r>
            <a:r>
              <a:rPr lang="ru-RU" sz="8000" dirty="0">
                <a:latin typeface="Times New Roman" panose="02020603050405020304" pitchFamily="18" charset="0"/>
                <a:cs typeface="Times New Roman" panose="02020603050405020304" pitchFamily="18" charset="0"/>
              </a:rPr>
              <a:t> у </a:t>
            </a:r>
            <a:r>
              <a:rPr lang="ru-RU" sz="8000" dirty="0" err="1">
                <a:latin typeface="Times New Roman" panose="02020603050405020304" pitchFamily="18" charset="0"/>
                <a:cs typeface="Times New Roman" panose="02020603050405020304" pitchFamily="18" charset="0"/>
              </a:rPr>
              <a:t>діагностиці</a:t>
            </a:r>
            <a:r>
              <a:rPr lang="ru-RU" sz="8000" dirty="0">
                <a:latin typeface="Times New Roman" panose="02020603050405020304" pitchFamily="18" charset="0"/>
                <a:cs typeface="Times New Roman" panose="02020603050405020304" pitchFamily="18" charset="0"/>
              </a:rPr>
              <a:t> і </a:t>
            </a:r>
            <a:r>
              <a:rPr lang="ru-RU" sz="8000" dirty="0" err="1">
                <a:latin typeface="Times New Roman" panose="02020603050405020304" pitchFamily="18" charset="0"/>
                <a:cs typeface="Times New Roman" panose="02020603050405020304" pitchFamily="18" charset="0"/>
              </a:rPr>
              <a:t>лікуванні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різноманітних</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патологій</a:t>
            </a:r>
            <a:r>
              <a:rPr lang="ru-RU" sz="8000" dirty="0">
                <a:latin typeface="Times New Roman" panose="02020603050405020304" pitchFamily="18" charset="0"/>
                <a:cs typeface="Times New Roman" panose="02020603050405020304" pitchFamily="18" charset="0"/>
              </a:rPr>
              <a:t>. У </a:t>
            </a:r>
            <a:r>
              <a:rPr lang="ru-RU" sz="8000" dirty="0" err="1">
                <a:latin typeface="Times New Roman" panose="02020603050405020304" pitchFamily="18" charset="0"/>
                <a:cs typeface="Times New Roman" panose="02020603050405020304" pitchFamily="18" charset="0"/>
              </a:rPr>
              <a:t>зв'язку</a:t>
            </a:r>
            <a:r>
              <a:rPr lang="ru-RU" sz="8000" dirty="0">
                <a:latin typeface="Times New Roman" panose="02020603050405020304" pitchFamily="18" charset="0"/>
                <a:cs typeface="Times New Roman" panose="02020603050405020304" pitchFamily="18" charset="0"/>
              </a:rPr>
              <a:t> з </a:t>
            </a:r>
            <a:r>
              <a:rPr lang="ru-RU" sz="8000" dirty="0" err="1">
                <a:latin typeface="Times New Roman" panose="02020603050405020304" pitchFamily="18" charset="0"/>
                <a:cs typeface="Times New Roman" panose="02020603050405020304" pitchFamily="18" charset="0"/>
              </a:rPr>
              <a:t>цим</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стандарти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вищої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медичної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освіти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вимагають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від</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випускника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вищого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медичного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навчального</a:t>
            </a:r>
            <a:r>
              <a:rPr lang="ru-RU" sz="8000" dirty="0">
                <a:latin typeface="Times New Roman" panose="02020603050405020304" pitchFamily="18" charset="0"/>
                <a:cs typeface="Times New Roman" panose="02020603050405020304" pitchFamily="18" charset="0"/>
              </a:rPr>
              <a:t> закладу </a:t>
            </a:r>
            <a:r>
              <a:rPr lang="ru-RU" sz="8000" dirty="0" err="1">
                <a:latin typeface="Times New Roman" panose="02020603050405020304" pitchFamily="18" charset="0"/>
                <a:cs typeface="Times New Roman" panose="02020603050405020304" pitchFamily="18" charset="0"/>
              </a:rPr>
              <a:t>вміння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своєчасно</a:t>
            </a:r>
            <a:r>
              <a:rPr lang="ru-RU" sz="8000" dirty="0">
                <a:latin typeface="Times New Roman" panose="02020603050405020304" pitchFamily="18" charset="0"/>
                <a:cs typeface="Times New Roman" panose="02020603050405020304" pitchFamily="18" charset="0"/>
              </a:rPr>
              <a:t> та в </a:t>
            </a:r>
            <a:r>
              <a:rPr lang="ru-RU" sz="8000" dirty="0" err="1">
                <a:latin typeface="Times New Roman" panose="02020603050405020304" pitchFamily="18" charset="0"/>
                <a:cs typeface="Times New Roman" panose="02020603050405020304" pitchFamily="18" charset="0"/>
              </a:rPr>
              <a:t>достатньому</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обсязі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використовувати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інструментальні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методи</a:t>
            </a:r>
            <a:r>
              <a:rPr lang="ru-RU" sz="8000" dirty="0">
                <a:latin typeface="Times New Roman" panose="02020603050405020304" pitchFamily="18" charset="0"/>
                <a:cs typeface="Times New Roman" panose="02020603050405020304" pitchFamily="18" charset="0"/>
              </a:rPr>
              <a:t> в </a:t>
            </a:r>
            <a:r>
              <a:rPr lang="ru-RU" sz="8000" dirty="0" err="1">
                <a:latin typeface="Times New Roman" panose="02020603050405020304" pitchFamily="18" charset="0"/>
                <a:cs typeface="Times New Roman" panose="02020603050405020304" pitchFamily="18" charset="0"/>
              </a:rPr>
              <a:t>діагностиці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захворювань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людини</a:t>
            </a:r>
            <a:r>
              <a:rPr lang="ru-RU" sz="8000" dirty="0">
                <a:latin typeface="Times New Roman" panose="02020603050405020304" pitchFamily="18" charset="0"/>
                <a:cs typeface="Times New Roman" panose="02020603050405020304" pitchFamily="18" charset="0"/>
              </a:rPr>
              <a:t>. </a:t>
            </a:r>
            <a:endParaRPr lang="uk-UA" sz="8000" b="0" strike="noStrike" spc="-1" dirty="0">
              <a:solidFill>
                <a:srgbClr val="FFFFFF"/>
              </a:solidFill>
              <a:latin typeface="Times New Roman" panose="02020603050405020304" pitchFamily="18" charset="0"/>
              <a:cs typeface="Times New Roman" panose="02020603050405020304" pitchFamily="18" charset="0"/>
            </a:endParaRPr>
          </a:p>
          <a:p>
            <a:pPr indent="0" algn="r">
              <a:lnSpc>
                <a:spcPct val="100000"/>
              </a:lnSpc>
              <a:spcBef>
                <a:spcPts val="641"/>
              </a:spcBef>
              <a:buNone/>
              <a:tabLst>
                <a:tab pos="0" algn="l"/>
              </a:tabLst>
            </a:pPr>
            <a:r>
              <a:rPr lang="uk-UA" sz="8000" b="0" strike="noStrike" spc="-1" dirty="0">
                <a:solidFill>
                  <a:srgbClr val="FFFFFF"/>
                </a:solidFill>
                <a:latin typeface="Times New Roman" panose="02020603050405020304" pitchFamily="18" charset="0"/>
                <a:cs typeface="Times New Roman" panose="02020603050405020304" pitchFamily="18" charset="0"/>
              </a:rPr>
              <a:t>ДЯКУЮ ЗА УВАГУ</a:t>
            </a:r>
            <a:r>
              <a:rPr lang="uk-UA" sz="8000" b="0" strike="noStrike" spc="-1" dirty="0">
                <a:solidFill>
                  <a:srgbClr val="FFFFFF"/>
                </a:solidFill>
                <a:latin typeface="Book Antiqua" panose="02040602050305030304" pitchFamily="18" charset="0"/>
              </a:rPr>
              <a:t>!</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14407" y="290463"/>
            <a:ext cx="2990850" cy="11334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800"/>
    </mc:Choice>
    <mc:Fallback xmlns:p15="http://schemas.microsoft.com/office/powerpoint/2012/main" xmlns="">
      <p:transition spd="med"/>
    </mc:Fallback>
  </mc:AlternateContent>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147">
                                            <p:txEl>
                                              <p:pRg st="3" end="3"/>
                                            </p:txEl>
                                          </p:spTgt>
                                        </p:tgtEl>
                                        <p:attrNameLst>
                                          <p:attrName>style.visibility</p:attrName>
                                        </p:attrNameLst>
                                      </p:cBhvr>
                                      <p:to>
                                        <p:strVal val="visible"/>
                                      </p:to>
                                    </p:set>
                                    <p:animEffect transition="in" filter="fade">
                                      <p:cBhvr additive="repl">
                                        <p:cTn id="7" dur="500"/>
                                        <p:tgtEl>
                                          <p:spTgt spid="14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вердый переплет">
  <a:themeElements>
    <a:clrScheme name="Твердый переплет">
      <a:dk1>
        <a:srgbClr val="000000"/>
      </a:dk1>
      <a:lt1>
        <a:srgbClr val="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Ion</Template>
  <TotalTime>1377</TotalTime>
  <Words>231</Words>
  <Application>Microsoft Office PowerPoint</Application>
  <PresentationFormat>Экран (4:3)</PresentationFormat>
  <Paragraphs>9</Paragraphs>
  <Slides>5</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3</vt:i4>
      </vt:variant>
      <vt:variant>
        <vt:lpstr>Заголовки слайдов</vt:lpstr>
      </vt:variant>
      <vt:variant>
        <vt:i4>5</vt:i4>
      </vt:variant>
    </vt:vector>
  </HeadingPairs>
  <TitlesOfParts>
    <vt:vector size="14" baseType="lpstr">
      <vt:lpstr>Arial</vt:lpstr>
      <vt:lpstr>Book Antiqua</vt:lpstr>
      <vt:lpstr>DejaVu Sans</vt:lpstr>
      <vt:lpstr>Symbol</vt:lpstr>
      <vt:lpstr>Times New Roman</vt:lpstr>
      <vt:lpstr>Wingdings</vt:lpstr>
      <vt:lpstr>Твердый переплет</vt:lpstr>
      <vt:lpstr>Твердый переплет</vt:lpstr>
      <vt:lpstr>Твердый переплет</vt:lpstr>
      <vt:lpstr> Херсонський державний університет кафедра медицини  Інструментальні методи функціональної діагностики</vt:lpstr>
      <vt:lpstr>мета:</vt:lpstr>
      <vt:lpstr>Презентация PowerPoint</vt:lpstr>
      <vt:lpstr>Презентация PowerPoint</vt:lpstr>
      <vt:lpstr>Презентация PowerPoint</vt:lpstr>
    </vt:vector>
  </TitlesOfParts>
  <Company>DG Win&amp;Soft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РЕПРОДУКТИВНЕ ЗДОРОВ’Я МОЛОДІ.</dc:title>
  <dc:subject/>
  <dc:creator>Ігор</dc:creator>
  <dc:description/>
  <cp:lastModifiedBy>Аня</cp:lastModifiedBy>
  <cp:revision>34</cp:revision>
  <dcterms:created xsi:type="dcterms:W3CDTF">2012-11-28T20:51:53Z</dcterms:created>
  <dcterms:modified xsi:type="dcterms:W3CDTF">2024-04-14T16:26:22Z</dcterms:modified>
  <dc:language>uk-UA</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Экран (4:3)</vt:lpwstr>
  </property>
  <property fmtid="{D5CDD505-2E9C-101B-9397-08002B2CF9AE}" pid="3" name="Slides">
    <vt:i4>5</vt:i4>
  </property>
</Properties>
</file>